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3"/>
  </p:notesMasterIdLst>
  <p:sldIdLst>
    <p:sldId id="258" r:id="rId2"/>
  </p:sldIdLst>
  <p:sldSz cx="6858000" cy="9906000" type="A4"/>
  <p:notesSz cx="7099300" cy="9385300"/>
  <p:embeddedFontLst>
    <p:embeddedFont>
      <p:font typeface="Jost" panose="020B0604020202020204" charset="0"/>
      <p:regular r:id="rId4"/>
      <p:bold r:id="rId5"/>
      <p:italic r:id="rId6"/>
      <p:boldItalic r:id="rId7"/>
    </p:embeddedFont>
    <p:embeddedFont>
      <p:font typeface="Jost ExtraBold" panose="020B0604020202020204" charset="0"/>
      <p:bold r:id="rId8"/>
      <p:italic r:id="rId9"/>
      <p:boldItalic r:id="rId10"/>
    </p:embeddedFont>
    <p:embeddedFont>
      <p:font typeface="Jost Medium" panose="020B0604020202020204" charset="0"/>
      <p:regular r:id="rId11"/>
      <p: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B3"/>
    <a:srgbClr val="39576C"/>
    <a:srgbClr val="D3EEFF"/>
    <a:srgbClr val="E2C7AA"/>
    <a:srgbClr val="22465A"/>
    <a:srgbClr val="459FD7"/>
    <a:srgbClr val="F3FBFF"/>
    <a:srgbClr val="E5EFF5"/>
    <a:srgbClr val="D6EAF5"/>
    <a:srgbClr val="FB87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E923235-8330-4DEF-8F8E-E8B88F836241}" v="7" dt="2026-06-22T07:02:08.7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53"/>
    <p:restoredTop sz="94205" autoAdjust="0"/>
  </p:normalViewPr>
  <p:slideViewPr>
    <p:cSldViewPr snapToGrid="0" snapToObjects="1">
      <p:cViewPr>
        <p:scale>
          <a:sx n="60" d="100"/>
          <a:sy n="60" d="100"/>
        </p:scale>
        <p:origin x="1852" y="2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presProps" Target="presProps.xml"/><Relationship Id="rId18" Type="http://schemas.openxmlformats.org/officeDocument/2006/relationships/customXml" Target="../customXml/item1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theme" Target="theme/theme1.xml"/><Relationship Id="rId10" Type="http://schemas.openxmlformats.org/officeDocument/2006/relationships/font" Target="fonts/font7.fntdata"/><Relationship Id="rId19" Type="http://schemas.openxmlformats.org/officeDocument/2006/relationships/customXml" Target="../customXml/item2.xml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470895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470895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r">
              <a:defRPr sz="1200"/>
            </a:lvl1pPr>
          </a:lstStyle>
          <a:p>
            <a:fld id="{1859381D-B02E-8845-B359-176AA8797F50}" type="datetimeFigureOut">
              <a:t>10/20/2026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452688" y="1173163"/>
            <a:ext cx="2193925" cy="31670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192" tIns="47096" rIns="94192" bIns="4709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516676"/>
            <a:ext cx="5679440" cy="3695462"/>
          </a:xfrm>
          <a:prstGeom prst="rect">
            <a:avLst/>
          </a:prstGeom>
        </p:spPr>
        <p:txBody>
          <a:bodyPr vert="horz" lIns="94192" tIns="47096" rIns="94192" bIns="47096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4407"/>
            <a:ext cx="3076363" cy="470894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8914407"/>
            <a:ext cx="3076363" cy="470894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r">
              <a:defRPr sz="1200"/>
            </a:lvl1pPr>
          </a:lstStyle>
          <a:p>
            <a:fld id="{FE7A473B-39D1-9D44-BF66-8C0B658998B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2085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7A473B-39D1-9D44-BF66-8C0B658998BF}" type="slidenum"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5935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8436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9513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2152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</p:sldLayoutIdLst>
  <p:txStyles>
    <p:titleStyle>
      <a:lvl1pPr algn="l" defTabSz="1073117" rtl="0" eaLnBrk="1" latinLnBrk="0" hangingPunct="1">
        <a:lnSpc>
          <a:spcPct val="90000"/>
        </a:lnSpc>
        <a:spcBef>
          <a:spcPct val="0"/>
        </a:spcBef>
        <a:buNone/>
        <a:defRPr sz="51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8280" indent="-268280" algn="l" defTabSz="1073117" rtl="0" eaLnBrk="1" latinLnBrk="0" hangingPunct="1">
        <a:lnSpc>
          <a:spcPct val="90000"/>
        </a:lnSpc>
        <a:spcBef>
          <a:spcPts val="1174"/>
        </a:spcBef>
        <a:buFont typeface="Arial" panose="020B0604020202020204" pitchFamily="34" charset="0"/>
        <a:buChar char="•"/>
        <a:defRPr sz="3286" kern="1200">
          <a:solidFill>
            <a:schemeClr val="tx1"/>
          </a:solidFill>
          <a:latin typeface="+mn-lt"/>
          <a:ea typeface="+mn-ea"/>
          <a:cs typeface="+mn-cs"/>
        </a:defRPr>
      </a:lvl1pPr>
      <a:lvl2pPr marL="804838" indent="-268280" algn="l" defTabSz="1073117" rtl="0" eaLnBrk="1" latinLnBrk="0" hangingPunct="1">
        <a:lnSpc>
          <a:spcPct val="90000"/>
        </a:lnSpc>
        <a:spcBef>
          <a:spcPts val="586"/>
        </a:spcBef>
        <a:buFont typeface="Arial" panose="020B0604020202020204" pitchFamily="34" charset="0"/>
        <a:buChar char="•"/>
        <a:defRPr sz="2817" kern="1200">
          <a:solidFill>
            <a:schemeClr val="tx1"/>
          </a:solidFill>
          <a:latin typeface="+mn-lt"/>
          <a:ea typeface="+mn-ea"/>
          <a:cs typeface="+mn-cs"/>
        </a:defRPr>
      </a:lvl2pPr>
      <a:lvl3pPr marL="1341397" indent="-268280" algn="l" defTabSz="1073117" rtl="0" eaLnBrk="1" latinLnBrk="0" hangingPunct="1">
        <a:lnSpc>
          <a:spcPct val="90000"/>
        </a:lnSpc>
        <a:spcBef>
          <a:spcPts val="586"/>
        </a:spcBef>
        <a:buFont typeface="Arial" panose="020B0604020202020204" pitchFamily="34" charset="0"/>
        <a:buChar char="•"/>
        <a:defRPr sz="2347" kern="1200">
          <a:solidFill>
            <a:schemeClr val="tx1"/>
          </a:solidFill>
          <a:latin typeface="+mn-lt"/>
          <a:ea typeface="+mn-ea"/>
          <a:cs typeface="+mn-cs"/>
        </a:defRPr>
      </a:lvl3pPr>
      <a:lvl4pPr marL="1877955" indent="-268280" algn="l" defTabSz="1073117" rtl="0" eaLnBrk="1" latinLnBrk="0" hangingPunct="1">
        <a:lnSpc>
          <a:spcPct val="90000"/>
        </a:lnSpc>
        <a:spcBef>
          <a:spcPts val="586"/>
        </a:spcBef>
        <a:buFont typeface="Arial" panose="020B0604020202020204" pitchFamily="34" charset="0"/>
        <a:buChar char="•"/>
        <a:defRPr sz="2113" kern="1200">
          <a:solidFill>
            <a:schemeClr val="tx1"/>
          </a:solidFill>
          <a:latin typeface="+mn-lt"/>
          <a:ea typeface="+mn-ea"/>
          <a:cs typeface="+mn-cs"/>
        </a:defRPr>
      </a:lvl4pPr>
      <a:lvl5pPr marL="2414514" indent="-268280" algn="l" defTabSz="1073117" rtl="0" eaLnBrk="1" latinLnBrk="0" hangingPunct="1">
        <a:lnSpc>
          <a:spcPct val="90000"/>
        </a:lnSpc>
        <a:spcBef>
          <a:spcPts val="586"/>
        </a:spcBef>
        <a:buFont typeface="Arial" panose="020B0604020202020204" pitchFamily="34" charset="0"/>
        <a:buChar char="•"/>
        <a:defRPr sz="2113" kern="1200">
          <a:solidFill>
            <a:schemeClr val="tx1"/>
          </a:solidFill>
          <a:latin typeface="+mn-lt"/>
          <a:ea typeface="+mn-ea"/>
          <a:cs typeface="+mn-cs"/>
        </a:defRPr>
      </a:lvl5pPr>
      <a:lvl6pPr marL="2951072" indent="-268280" algn="l" defTabSz="1073117" rtl="0" eaLnBrk="1" latinLnBrk="0" hangingPunct="1">
        <a:lnSpc>
          <a:spcPct val="90000"/>
        </a:lnSpc>
        <a:spcBef>
          <a:spcPts val="586"/>
        </a:spcBef>
        <a:buFont typeface="Arial" panose="020B0604020202020204" pitchFamily="34" charset="0"/>
        <a:buChar char="•"/>
        <a:defRPr sz="2113" kern="1200">
          <a:solidFill>
            <a:schemeClr val="tx1"/>
          </a:solidFill>
          <a:latin typeface="+mn-lt"/>
          <a:ea typeface="+mn-ea"/>
          <a:cs typeface="+mn-cs"/>
        </a:defRPr>
      </a:lvl6pPr>
      <a:lvl7pPr marL="3487631" indent="-268280" algn="l" defTabSz="1073117" rtl="0" eaLnBrk="1" latinLnBrk="0" hangingPunct="1">
        <a:lnSpc>
          <a:spcPct val="90000"/>
        </a:lnSpc>
        <a:spcBef>
          <a:spcPts val="586"/>
        </a:spcBef>
        <a:buFont typeface="Arial" panose="020B0604020202020204" pitchFamily="34" charset="0"/>
        <a:buChar char="•"/>
        <a:defRPr sz="2113" kern="1200">
          <a:solidFill>
            <a:schemeClr val="tx1"/>
          </a:solidFill>
          <a:latin typeface="+mn-lt"/>
          <a:ea typeface="+mn-ea"/>
          <a:cs typeface="+mn-cs"/>
        </a:defRPr>
      </a:lvl7pPr>
      <a:lvl8pPr marL="4024189" indent="-268280" algn="l" defTabSz="1073117" rtl="0" eaLnBrk="1" latinLnBrk="0" hangingPunct="1">
        <a:lnSpc>
          <a:spcPct val="90000"/>
        </a:lnSpc>
        <a:spcBef>
          <a:spcPts val="586"/>
        </a:spcBef>
        <a:buFont typeface="Arial" panose="020B0604020202020204" pitchFamily="34" charset="0"/>
        <a:buChar char="•"/>
        <a:defRPr sz="2113" kern="1200">
          <a:solidFill>
            <a:schemeClr val="tx1"/>
          </a:solidFill>
          <a:latin typeface="+mn-lt"/>
          <a:ea typeface="+mn-ea"/>
          <a:cs typeface="+mn-cs"/>
        </a:defRPr>
      </a:lvl8pPr>
      <a:lvl9pPr marL="4560748" indent="-268280" algn="l" defTabSz="1073117" rtl="0" eaLnBrk="1" latinLnBrk="0" hangingPunct="1">
        <a:lnSpc>
          <a:spcPct val="90000"/>
        </a:lnSpc>
        <a:spcBef>
          <a:spcPts val="586"/>
        </a:spcBef>
        <a:buFont typeface="Arial" panose="020B0604020202020204" pitchFamily="34" charset="0"/>
        <a:buChar char="•"/>
        <a:defRPr sz="21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73117" rtl="0" eaLnBrk="1" latinLnBrk="0" hangingPunct="1">
        <a:defRPr sz="2113" kern="1200">
          <a:solidFill>
            <a:schemeClr val="tx1"/>
          </a:solidFill>
          <a:latin typeface="+mn-lt"/>
          <a:ea typeface="+mn-ea"/>
          <a:cs typeface="+mn-cs"/>
        </a:defRPr>
      </a:lvl1pPr>
      <a:lvl2pPr marL="536558" algn="l" defTabSz="1073117" rtl="0" eaLnBrk="1" latinLnBrk="0" hangingPunct="1">
        <a:defRPr sz="2113" kern="1200">
          <a:solidFill>
            <a:schemeClr val="tx1"/>
          </a:solidFill>
          <a:latin typeface="+mn-lt"/>
          <a:ea typeface="+mn-ea"/>
          <a:cs typeface="+mn-cs"/>
        </a:defRPr>
      </a:lvl2pPr>
      <a:lvl3pPr marL="1073117" algn="l" defTabSz="1073117" rtl="0" eaLnBrk="1" latinLnBrk="0" hangingPunct="1">
        <a:defRPr sz="2113" kern="1200">
          <a:solidFill>
            <a:schemeClr val="tx1"/>
          </a:solidFill>
          <a:latin typeface="+mn-lt"/>
          <a:ea typeface="+mn-ea"/>
          <a:cs typeface="+mn-cs"/>
        </a:defRPr>
      </a:lvl3pPr>
      <a:lvl4pPr marL="1609675" algn="l" defTabSz="1073117" rtl="0" eaLnBrk="1" latinLnBrk="0" hangingPunct="1">
        <a:defRPr sz="2113" kern="1200">
          <a:solidFill>
            <a:schemeClr val="tx1"/>
          </a:solidFill>
          <a:latin typeface="+mn-lt"/>
          <a:ea typeface="+mn-ea"/>
          <a:cs typeface="+mn-cs"/>
        </a:defRPr>
      </a:lvl4pPr>
      <a:lvl5pPr marL="2146234" algn="l" defTabSz="1073117" rtl="0" eaLnBrk="1" latinLnBrk="0" hangingPunct="1">
        <a:defRPr sz="2113" kern="1200">
          <a:solidFill>
            <a:schemeClr val="tx1"/>
          </a:solidFill>
          <a:latin typeface="+mn-lt"/>
          <a:ea typeface="+mn-ea"/>
          <a:cs typeface="+mn-cs"/>
        </a:defRPr>
      </a:lvl5pPr>
      <a:lvl6pPr marL="2682792" algn="l" defTabSz="1073117" rtl="0" eaLnBrk="1" latinLnBrk="0" hangingPunct="1">
        <a:defRPr sz="2113" kern="1200">
          <a:solidFill>
            <a:schemeClr val="tx1"/>
          </a:solidFill>
          <a:latin typeface="+mn-lt"/>
          <a:ea typeface="+mn-ea"/>
          <a:cs typeface="+mn-cs"/>
        </a:defRPr>
      </a:lvl6pPr>
      <a:lvl7pPr marL="3219351" algn="l" defTabSz="1073117" rtl="0" eaLnBrk="1" latinLnBrk="0" hangingPunct="1">
        <a:defRPr sz="2113" kern="1200">
          <a:solidFill>
            <a:schemeClr val="tx1"/>
          </a:solidFill>
          <a:latin typeface="+mn-lt"/>
          <a:ea typeface="+mn-ea"/>
          <a:cs typeface="+mn-cs"/>
        </a:defRPr>
      </a:lvl7pPr>
      <a:lvl8pPr marL="3755909" algn="l" defTabSz="1073117" rtl="0" eaLnBrk="1" latinLnBrk="0" hangingPunct="1">
        <a:defRPr sz="2113" kern="1200">
          <a:solidFill>
            <a:schemeClr val="tx1"/>
          </a:solidFill>
          <a:latin typeface="+mn-lt"/>
          <a:ea typeface="+mn-ea"/>
          <a:cs typeface="+mn-cs"/>
        </a:defRPr>
      </a:lvl8pPr>
      <a:lvl9pPr marL="4292468" algn="l" defTabSz="1073117" rtl="0" eaLnBrk="1" latinLnBrk="0" hangingPunct="1">
        <a:defRPr sz="21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0.png"/><Relationship Id="rId18" Type="http://schemas.openxmlformats.org/officeDocument/2006/relationships/image" Target="../media/image12.png"/><Relationship Id="rId26" Type="http://schemas.openxmlformats.org/officeDocument/2006/relationships/image" Target="../media/image20.png"/><Relationship Id="rId3" Type="http://schemas.openxmlformats.org/officeDocument/2006/relationships/image" Target="../media/image1.emf"/><Relationship Id="rId21" Type="http://schemas.openxmlformats.org/officeDocument/2006/relationships/image" Target="../media/image15.emf"/><Relationship Id="rId7" Type="http://schemas.openxmlformats.org/officeDocument/2006/relationships/image" Target="../media/image5.emf"/><Relationship Id="rId12" Type="http://schemas.openxmlformats.org/officeDocument/2006/relationships/image" Target="../media/image9.png"/><Relationship Id="rId17" Type="http://schemas.openxmlformats.org/officeDocument/2006/relationships/hyperlink" Target="https://teamkids.fullybookedccms.com.au/family/login" TargetMode="External"/><Relationship Id="rId25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6" Type="http://schemas.openxmlformats.org/officeDocument/2006/relationships/hyperlink" Target="mailto:info@teamkids.com.au" TargetMode="External"/><Relationship Id="rId20" Type="http://schemas.openxmlformats.org/officeDocument/2006/relationships/image" Target="../media/image14.png"/><Relationship Id="rId29" Type="http://schemas.openxmlformats.org/officeDocument/2006/relationships/hyperlink" Target="https://teamkids.com.au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11" Type="http://schemas.openxmlformats.org/officeDocument/2006/relationships/image" Target="../media/image8.emf"/><Relationship Id="rId24" Type="http://schemas.openxmlformats.org/officeDocument/2006/relationships/image" Target="../media/image18.png"/><Relationship Id="rId32" Type="http://schemas.openxmlformats.org/officeDocument/2006/relationships/image" Target="../media/image24.jpg"/><Relationship Id="rId5" Type="http://schemas.openxmlformats.org/officeDocument/2006/relationships/image" Target="../media/image3.png"/><Relationship Id="rId15" Type="http://schemas.openxmlformats.org/officeDocument/2006/relationships/hyperlink" Target="https://drive.google.com/drive/folders/1mEE-06o6Iyz51qeD4ET5_PCYwKcqkIjI?usp=drive_link" TargetMode="External"/><Relationship Id="rId23" Type="http://schemas.openxmlformats.org/officeDocument/2006/relationships/image" Target="../media/image17.svg"/><Relationship Id="rId28" Type="http://schemas.openxmlformats.org/officeDocument/2006/relationships/image" Target="../media/image22.svg"/><Relationship Id="rId10" Type="http://schemas.microsoft.com/office/2007/relationships/hdphoto" Target="../media/hdphoto1.wdp"/><Relationship Id="rId19" Type="http://schemas.openxmlformats.org/officeDocument/2006/relationships/image" Target="../media/image13.png"/><Relationship Id="rId31" Type="http://schemas.openxmlformats.org/officeDocument/2006/relationships/image" Target="../media/image23.png"/><Relationship Id="rId4" Type="http://schemas.openxmlformats.org/officeDocument/2006/relationships/image" Target="../media/image2.emf"/><Relationship Id="rId9" Type="http://schemas.openxmlformats.org/officeDocument/2006/relationships/image" Target="../media/image7.png"/><Relationship Id="rId14" Type="http://schemas.openxmlformats.org/officeDocument/2006/relationships/image" Target="../media/image11.png"/><Relationship Id="rId22" Type="http://schemas.openxmlformats.org/officeDocument/2006/relationships/image" Target="../media/image16.png"/><Relationship Id="rId27" Type="http://schemas.openxmlformats.org/officeDocument/2006/relationships/image" Target="../media/image21.png"/><Relationship Id="rId30" Type="http://schemas.openxmlformats.org/officeDocument/2006/relationships/hyperlink" Target="mailto:Sonya.h@teamkids.com.a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FFB7E94-24E3-72B8-2449-D1C88A281E75}"/>
              </a:ext>
            </a:extLst>
          </p:cNvPr>
          <p:cNvSpPr/>
          <p:nvPr/>
        </p:nvSpPr>
        <p:spPr>
          <a:xfrm>
            <a:off x="175129" y="6888829"/>
            <a:ext cx="6553048" cy="2636168"/>
          </a:xfrm>
          <a:prstGeom prst="roundRect">
            <a:avLst>
              <a:gd name="adj" fmla="val 254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3A8AE9EE-470F-6F1D-5987-C64E66EB53DD}"/>
              </a:ext>
            </a:extLst>
          </p:cNvPr>
          <p:cNvSpPr/>
          <p:nvPr/>
        </p:nvSpPr>
        <p:spPr>
          <a:xfrm>
            <a:off x="109815" y="6794121"/>
            <a:ext cx="6615356" cy="2095836"/>
          </a:xfrm>
          <a:prstGeom prst="roundRect">
            <a:avLst>
              <a:gd name="adj" fmla="val 2544"/>
            </a:avLst>
          </a:prstGeom>
          <a:gradFill flip="none" rotWithShape="1">
            <a:gsLst>
              <a:gs pos="0">
                <a:srgbClr val="F3FBFF"/>
              </a:gs>
              <a:gs pos="100000">
                <a:srgbClr val="D3EEFF"/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A804B1D8-BC6B-3C80-4959-05678F5A6CB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10503" t="42836" r="23901" b="-1609"/>
          <a:stretch>
            <a:fillRect/>
          </a:stretch>
        </p:blipFill>
        <p:spPr>
          <a:xfrm flipH="1">
            <a:off x="107851" y="6794569"/>
            <a:ext cx="647912" cy="439711"/>
          </a:xfrm>
          <a:prstGeom prst="roundRect">
            <a:avLst>
              <a:gd name="adj" fmla="val 10784"/>
            </a:avLst>
          </a:prstGeom>
          <a:noFill/>
          <a:ln>
            <a:noFill/>
          </a:ln>
          <a:effectLst/>
        </p:spPr>
      </p:pic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04DC75EA-CBF7-40CB-8344-C35AC4C722E8}"/>
              </a:ext>
            </a:extLst>
          </p:cNvPr>
          <p:cNvSpPr/>
          <p:nvPr/>
        </p:nvSpPr>
        <p:spPr>
          <a:xfrm>
            <a:off x="107851" y="8679210"/>
            <a:ext cx="6617320" cy="841211"/>
          </a:xfrm>
          <a:prstGeom prst="roundRect">
            <a:avLst>
              <a:gd name="adj" fmla="val 2544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6DDD664-CEB1-0EB1-00AB-92C751CB5161}"/>
              </a:ext>
            </a:extLst>
          </p:cNvPr>
          <p:cNvGrpSpPr/>
          <p:nvPr/>
        </p:nvGrpSpPr>
        <p:grpSpPr>
          <a:xfrm>
            <a:off x="1328696" y="7192119"/>
            <a:ext cx="1590405" cy="1571852"/>
            <a:chOff x="3518045" y="7200108"/>
            <a:chExt cx="1621902" cy="1690988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153A44C-119D-6C92-F81D-C84216CF598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9688" t="22307" r="14238"/>
            <a:stretch>
              <a:fillRect/>
            </a:stretch>
          </p:blipFill>
          <p:spPr>
            <a:xfrm>
              <a:off x="3518045" y="7200108"/>
              <a:ext cx="1621902" cy="1690988"/>
            </a:xfrm>
            <a:prstGeom prst="rect">
              <a:avLst/>
            </a:prstGeom>
          </p:spPr>
        </p:pic>
        <p:pic>
          <p:nvPicPr>
            <p:cNvPr id="74" name="Picture 73">
              <a:extLst>
                <a:ext uri="{FF2B5EF4-FFF2-40B4-BE49-F238E27FC236}">
                  <a16:creationId xmlns:a16="http://schemas.microsoft.com/office/drawing/2014/main" id="{44C91BFA-C777-48A3-EB6F-F6AE61950CA1}"/>
                </a:ext>
              </a:extLst>
            </p:cNvPr>
            <p:cNvPicPr>
              <a:picLocks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25112" y="7266245"/>
              <a:ext cx="1348020" cy="702299"/>
            </a:xfrm>
            <a:prstGeom prst="rect">
              <a:avLst/>
            </a:prstGeom>
            <a:effectLst>
              <a:outerShdw blurRad="88900" dist="38100" dir="2700000" algn="tl" rotWithShape="0">
                <a:prstClr val="black">
                  <a:alpha val="10000"/>
                </a:prstClr>
              </a:outerShdw>
            </a:effectLst>
          </p:spPr>
        </p:pic>
      </p:grpSp>
      <p:sp>
        <p:nvSpPr>
          <p:cNvPr id="71" name="Rounded Rectangle 40">
            <a:extLst>
              <a:ext uri="{FF2B5EF4-FFF2-40B4-BE49-F238E27FC236}">
                <a16:creationId xmlns:a16="http://schemas.microsoft.com/office/drawing/2014/main" id="{6AE44418-00CE-695A-8995-A10478745BB8}"/>
              </a:ext>
            </a:extLst>
          </p:cNvPr>
          <p:cNvSpPr/>
          <p:nvPr/>
        </p:nvSpPr>
        <p:spPr>
          <a:xfrm>
            <a:off x="126269" y="1024909"/>
            <a:ext cx="4585408" cy="2561511"/>
          </a:xfrm>
          <a:prstGeom prst="roundRect">
            <a:avLst>
              <a:gd name="adj" fmla="val 235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21FAEFD-FB10-2B58-76AB-F2C3CFCC1AD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808" r="2560" b="19623"/>
          <a:stretch>
            <a:fillRect/>
          </a:stretch>
        </p:blipFill>
        <p:spPr>
          <a:xfrm>
            <a:off x="4017920" y="8296316"/>
            <a:ext cx="2107575" cy="1225205"/>
          </a:xfrm>
          <a:prstGeom prst="rect">
            <a:avLst/>
          </a:prstGeom>
        </p:spPr>
      </p:pic>
      <p:sp>
        <p:nvSpPr>
          <p:cNvPr id="58" name="Rounded Rectangle 67">
            <a:extLst>
              <a:ext uri="{FF2B5EF4-FFF2-40B4-BE49-F238E27FC236}">
                <a16:creationId xmlns:a16="http://schemas.microsoft.com/office/drawing/2014/main" id="{ED6246D8-419D-08F0-23E0-7DDD335A2F0B}"/>
              </a:ext>
            </a:extLst>
          </p:cNvPr>
          <p:cNvSpPr/>
          <p:nvPr/>
        </p:nvSpPr>
        <p:spPr>
          <a:xfrm>
            <a:off x="3632360" y="3712637"/>
            <a:ext cx="3095816" cy="2967963"/>
          </a:xfrm>
          <a:prstGeom prst="roundRect">
            <a:avLst>
              <a:gd name="adj" fmla="val 240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FF88D27-218A-7A37-C5DC-0960C10D2178}"/>
              </a:ext>
            </a:extLst>
          </p:cNvPr>
          <p:cNvGrpSpPr/>
          <p:nvPr/>
        </p:nvGrpSpPr>
        <p:grpSpPr>
          <a:xfrm>
            <a:off x="5288358" y="6807624"/>
            <a:ext cx="1438316" cy="2715519"/>
            <a:chOff x="4804531" y="6169487"/>
            <a:chExt cx="1937362" cy="3523352"/>
          </a:xfrm>
        </p:grpSpPr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A3C83FDA-34B7-BF94-0ED8-B8DA0C0ECFE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889" t="19333" r="66336" b="281"/>
            <a:stretch>
              <a:fillRect/>
            </a:stretch>
          </p:blipFill>
          <p:spPr>
            <a:xfrm>
              <a:off x="4804531" y="6169487"/>
              <a:ext cx="1937362" cy="3523352"/>
            </a:xfrm>
            <a:prstGeom prst="rect">
              <a:avLst/>
            </a:prstGeom>
          </p:spPr>
        </p:pic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30EF9B9F-8990-C8DA-231C-21427782DBE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946572" y="7376928"/>
              <a:ext cx="651587" cy="950744"/>
            </a:xfrm>
            <a:prstGeom prst="rect">
              <a:avLst/>
            </a:prstGeom>
          </p:spPr>
        </p:pic>
      </p:grpSp>
      <p:pic>
        <p:nvPicPr>
          <p:cNvPr id="9" name="Picture 8" descr="A flag with a logo on it&#10;&#10;AI-generated content may be incorrect.">
            <a:extLst>
              <a:ext uri="{FF2B5EF4-FFF2-40B4-BE49-F238E27FC236}">
                <a16:creationId xmlns:a16="http://schemas.microsoft.com/office/drawing/2014/main" id="{8E224789-6EE4-42BF-E973-6827911E5EA8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5332" t="5910" r="-3005"/>
          <a:stretch>
            <a:fillRect/>
          </a:stretch>
        </p:blipFill>
        <p:spPr>
          <a:xfrm>
            <a:off x="2769304" y="7171554"/>
            <a:ext cx="1202859" cy="2167090"/>
          </a:xfrm>
          <a:prstGeom prst="rect">
            <a:avLst/>
          </a:prstGeom>
        </p:spPr>
      </p:pic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A0017BA3-F7D6-8F67-73E2-4453034C00EE}"/>
              </a:ext>
            </a:extLst>
          </p:cNvPr>
          <p:cNvSpPr/>
          <p:nvPr/>
        </p:nvSpPr>
        <p:spPr>
          <a:xfrm>
            <a:off x="4844582" y="1014905"/>
            <a:ext cx="1884867" cy="1532936"/>
          </a:xfrm>
          <a:prstGeom prst="roundRect">
            <a:avLst>
              <a:gd name="adj" fmla="val 278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A779AAD1-A90C-4E47-33C1-30F526052341}"/>
              </a:ext>
            </a:extLst>
          </p:cNvPr>
          <p:cNvSpPr/>
          <p:nvPr/>
        </p:nvSpPr>
        <p:spPr>
          <a:xfrm>
            <a:off x="123422" y="119143"/>
            <a:ext cx="6615356" cy="793199"/>
          </a:xfrm>
          <a:prstGeom prst="roundRect">
            <a:avLst>
              <a:gd name="adj" fmla="val 4962"/>
            </a:avLst>
          </a:prstGeom>
          <a:solidFill>
            <a:srgbClr val="22465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8E375DA-F935-3E21-FB0F-539721346ACF}"/>
              </a:ext>
            </a:extLst>
          </p:cNvPr>
          <p:cNvSpPr txBox="1"/>
          <p:nvPr/>
        </p:nvSpPr>
        <p:spPr>
          <a:xfrm>
            <a:off x="400622" y="7216409"/>
            <a:ext cx="1213242" cy="84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200" b="1" dirty="0">
                <a:solidFill>
                  <a:srgbClr val="3A586C"/>
                </a:solidFill>
                <a:latin typeface="Jost" pitchFamily="2" charset="77"/>
                <a:ea typeface="Jost" pitchFamily="2" charset="77"/>
              </a:rPr>
              <a:t>TEAMKIDS SIGNAGE AROUND YOUR SCHOOL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A17E4F6-A5B4-C32B-B668-7B97868B702C}"/>
              </a:ext>
            </a:extLst>
          </p:cNvPr>
          <p:cNvSpPr/>
          <p:nvPr/>
        </p:nvSpPr>
        <p:spPr>
          <a:xfrm>
            <a:off x="6120629" y="7730583"/>
            <a:ext cx="497832" cy="732758"/>
          </a:xfrm>
          <a:prstGeom prst="rect">
            <a:avLst/>
          </a:prstGeom>
          <a:solidFill>
            <a:srgbClr val="E2C7A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E9F389D-FA74-4B96-15A8-F16CE51CC772}"/>
              </a:ext>
            </a:extLst>
          </p:cNvPr>
          <p:cNvSpPr txBox="1"/>
          <p:nvPr/>
        </p:nvSpPr>
        <p:spPr>
          <a:xfrm>
            <a:off x="1344505" y="7047981"/>
            <a:ext cx="1102020" cy="19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  <a:spcAft>
                <a:spcPts val="300"/>
              </a:spcAft>
            </a:pPr>
            <a:r>
              <a:rPr lang="en-US" sz="800" b="1" dirty="0">
                <a:solidFill>
                  <a:srgbClr val="39576C"/>
                </a:solidFill>
                <a:latin typeface="Jost" pitchFamily="2" charset="77"/>
                <a:ea typeface="Jost" pitchFamily="2" charset="77"/>
              </a:rPr>
              <a:t>DIGITAL DISPLAY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47EF490-0B52-1C3D-FCCF-D7A08C40E0CE}"/>
              </a:ext>
            </a:extLst>
          </p:cNvPr>
          <p:cNvSpPr txBox="1"/>
          <p:nvPr/>
        </p:nvSpPr>
        <p:spPr>
          <a:xfrm>
            <a:off x="724293" y="8199769"/>
            <a:ext cx="1003914" cy="19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  <a:spcAft>
                <a:spcPts val="300"/>
              </a:spcAft>
            </a:pPr>
            <a:r>
              <a:rPr lang="en-US" sz="800" b="1" dirty="0">
                <a:solidFill>
                  <a:srgbClr val="39576C"/>
                </a:solidFill>
                <a:latin typeface="Jost" pitchFamily="2" charset="77"/>
                <a:ea typeface="Jost" pitchFamily="2" charset="77"/>
              </a:rPr>
              <a:t>FENCE BANNER</a:t>
            </a:r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id="{5274E904-611A-A8A0-DD0B-FE303109F24E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4910" y="1217608"/>
            <a:ext cx="832620" cy="738715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D0FDED4E-FCC2-AAD9-7FF9-A4773DA18A72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80469" y="212725"/>
            <a:ext cx="668647" cy="593236"/>
          </a:xfrm>
          <a:prstGeom prst="rect">
            <a:avLst/>
          </a:prstGeom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941F2104-77A1-2147-18C6-08EA0078F7EB}"/>
              </a:ext>
            </a:extLst>
          </p:cNvPr>
          <p:cNvSpPr txBox="1"/>
          <p:nvPr/>
        </p:nvSpPr>
        <p:spPr>
          <a:xfrm>
            <a:off x="3466972" y="265855"/>
            <a:ext cx="2347353" cy="54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200" i="1" dirty="0">
                <a:solidFill>
                  <a:srgbClr val="FFC000"/>
                </a:solidFill>
                <a:latin typeface="Jost Medium" pitchFamily="2" charset="77"/>
                <a:ea typeface="Jost Medium" pitchFamily="2" charset="77"/>
                <a:cs typeface="Sun Valley" pitchFamily="2" charset="0"/>
              </a:rPr>
              <a:t>SHARE </a:t>
            </a:r>
            <a:r>
              <a:rPr lang="en-US" sz="1200" i="1">
                <a:solidFill>
                  <a:srgbClr val="FFC000"/>
                </a:solidFill>
                <a:latin typeface="Jost Medium" pitchFamily="2" charset="77"/>
                <a:ea typeface="Jost Medium" pitchFamily="2" charset="77"/>
                <a:cs typeface="Sun Valley" pitchFamily="2" charset="0"/>
              </a:rPr>
              <a:t>TEAMKIDS WITH </a:t>
            </a:r>
            <a:r>
              <a:rPr lang="en-US" sz="1200" i="1" dirty="0">
                <a:solidFill>
                  <a:srgbClr val="FFC000"/>
                </a:solidFill>
                <a:latin typeface="Jost Medium" pitchFamily="2" charset="77"/>
                <a:ea typeface="Jost Medium" pitchFamily="2" charset="77"/>
                <a:cs typeface="Sun Valley" pitchFamily="2" charset="0"/>
              </a:rPr>
              <a:t>YOUR SCHOOL FAMILIES AND </a:t>
            </a:r>
            <a:br>
              <a:rPr lang="en-US" sz="1200" i="1" dirty="0">
                <a:solidFill>
                  <a:srgbClr val="FFC000"/>
                </a:solidFill>
                <a:latin typeface="Jost Medium" pitchFamily="2" charset="77"/>
                <a:ea typeface="Jost Medium" pitchFamily="2" charset="77"/>
                <a:cs typeface="Sun Valley" pitchFamily="2" charset="0"/>
              </a:rPr>
            </a:br>
            <a:r>
              <a:rPr lang="en-US" sz="1200" i="1" dirty="0">
                <a:solidFill>
                  <a:srgbClr val="FFC000"/>
                </a:solidFill>
                <a:latin typeface="Jost Medium" pitchFamily="2" charset="77"/>
                <a:ea typeface="Jost Medium" pitchFamily="2" charset="77"/>
                <a:cs typeface="Sun Valley" pitchFamily="2" charset="0"/>
              </a:rPr>
              <a:t>LET THE FUN BEGIN!</a:t>
            </a:r>
          </a:p>
        </p:txBody>
      </p:sp>
      <p:sp>
        <p:nvSpPr>
          <p:cNvPr id="64" name="Chevron 63">
            <a:extLst>
              <a:ext uri="{FF2B5EF4-FFF2-40B4-BE49-F238E27FC236}">
                <a16:creationId xmlns:a16="http://schemas.microsoft.com/office/drawing/2014/main" id="{97A2063C-D4AB-EE88-A9E0-5539E0DA83E7}"/>
              </a:ext>
            </a:extLst>
          </p:cNvPr>
          <p:cNvSpPr/>
          <p:nvPr/>
        </p:nvSpPr>
        <p:spPr>
          <a:xfrm rot="10800000">
            <a:off x="1449522" y="256570"/>
            <a:ext cx="1612357" cy="490450"/>
          </a:xfrm>
          <a:prstGeom prst="chevron">
            <a:avLst>
              <a:gd name="adj" fmla="val 20352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7" name="Chevron 66">
            <a:extLst>
              <a:ext uri="{FF2B5EF4-FFF2-40B4-BE49-F238E27FC236}">
                <a16:creationId xmlns:a16="http://schemas.microsoft.com/office/drawing/2014/main" id="{8D99FA7B-1153-7222-8F8E-EFD57B951D22}"/>
              </a:ext>
            </a:extLst>
          </p:cNvPr>
          <p:cNvSpPr/>
          <p:nvPr/>
        </p:nvSpPr>
        <p:spPr>
          <a:xfrm>
            <a:off x="97728" y="256569"/>
            <a:ext cx="2116091" cy="490450"/>
          </a:xfrm>
          <a:prstGeom prst="chevron">
            <a:avLst>
              <a:gd name="adj" fmla="val 0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CD44D347-C421-32C5-5CC6-7F34600D8C78}"/>
              </a:ext>
            </a:extLst>
          </p:cNvPr>
          <p:cNvSpPr txBox="1"/>
          <p:nvPr/>
        </p:nvSpPr>
        <p:spPr>
          <a:xfrm>
            <a:off x="533356" y="294378"/>
            <a:ext cx="2085092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500" b="1" dirty="0">
                <a:solidFill>
                  <a:schemeClr val="bg1"/>
                </a:solidFill>
                <a:latin typeface="Jost" pitchFamily="2" charset="77"/>
                <a:ea typeface="Jost" pitchFamily="2" charset="77"/>
              </a:rPr>
              <a:t>Crestmead State School</a:t>
            </a:r>
          </a:p>
        </p:txBody>
      </p:sp>
      <p:pic>
        <p:nvPicPr>
          <p:cNvPr id="37" name="Picture 36" descr="A blue and orange sign&#10;&#10;AI-generated content may be incorrect.">
            <a:extLst>
              <a:ext uri="{FF2B5EF4-FFF2-40B4-BE49-F238E27FC236}">
                <a16:creationId xmlns:a16="http://schemas.microsoft.com/office/drawing/2014/main" id="{E22B67AD-9412-50BA-A5CC-601060E91CF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3465" y="1172984"/>
            <a:ext cx="2284626" cy="834228"/>
          </a:xfrm>
          <a:prstGeom prst="roundRect">
            <a:avLst>
              <a:gd name="adj" fmla="val 5112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10000"/>
              </a:prstClr>
            </a:outerShdw>
          </a:effectLst>
        </p:spPr>
      </p:pic>
      <p:sp>
        <p:nvSpPr>
          <p:cNvPr id="59" name="Rounded Rectangle 58">
            <a:extLst>
              <a:ext uri="{FF2B5EF4-FFF2-40B4-BE49-F238E27FC236}">
                <a16:creationId xmlns:a16="http://schemas.microsoft.com/office/drawing/2014/main" id="{6BC198C5-3E01-9EBE-745F-6C9F897BC527}"/>
              </a:ext>
            </a:extLst>
          </p:cNvPr>
          <p:cNvSpPr/>
          <p:nvPr/>
        </p:nvSpPr>
        <p:spPr>
          <a:xfrm>
            <a:off x="3769390" y="6874346"/>
            <a:ext cx="1457575" cy="1212706"/>
          </a:xfrm>
          <a:prstGeom prst="roundRect">
            <a:avLst>
              <a:gd name="adj" fmla="val 3267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85215" dist="38100" dir="2700000" algn="tl" rotWithShape="0">
              <a:prstClr val="black">
                <a:alpha val="10197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Picture 37" descr="A poster for a children's care company&#10;&#10;AI-generated content may be incorrect.">
            <a:extLst>
              <a:ext uri="{FF2B5EF4-FFF2-40B4-BE49-F238E27FC236}">
                <a16:creationId xmlns:a16="http://schemas.microsoft.com/office/drawing/2014/main" id="{BA65DE1A-1E5A-9804-67A2-D82148E1B618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0996" y="1172119"/>
            <a:ext cx="843883" cy="843883"/>
          </a:xfrm>
          <a:prstGeom prst="roundRect">
            <a:avLst>
              <a:gd name="adj" fmla="val 4989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10000"/>
              </a:prstClr>
            </a:outerShdw>
          </a:effectLst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437D48CE-F0D2-9827-733F-D686DF5639B8}"/>
              </a:ext>
            </a:extLst>
          </p:cNvPr>
          <p:cNvSpPr txBox="1"/>
          <p:nvPr/>
        </p:nvSpPr>
        <p:spPr>
          <a:xfrm>
            <a:off x="3794473" y="7131631"/>
            <a:ext cx="1434962" cy="377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b="1" dirty="0">
                <a:solidFill>
                  <a:srgbClr val="3A586C"/>
                </a:solidFill>
                <a:latin typeface="Jost ExtraBold" pitchFamily="2" charset="77"/>
                <a:ea typeface="Jost ExtraBold" pitchFamily="2" charset="77"/>
              </a:rPr>
              <a:t>80</a:t>
            </a:r>
            <a:r>
              <a:rPr lang="en-US" sz="2000" b="1" baseline="30000" dirty="0">
                <a:solidFill>
                  <a:srgbClr val="3A586C"/>
                </a:solidFill>
                <a:latin typeface="Jost ExtraBold" pitchFamily="2" charset="77"/>
                <a:ea typeface="Jost ExtraBold" pitchFamily="2" charset="77"/>
              </a:rPr>
              <a:t>%</a:t>
            </a:r>
            <a:endParaRPr lang="en-US" sz="1100" dirty="0">
              <a:solidFill>
                <a:srgbClr val="3A586C"/>
              </a:solidFill>
              <a:latin typeface="Jost" pitchFamily="2" charset="0"/>
              <a:ea typeface="Jost" pitchFamily="2" charset="0"/>
            </a:endParaRPr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E2BC2059-BB83-B0B3-B725-3CD8FA0FBD9D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/>
          <a:stretch/>
        </p:blipFill>
        <p:spPr>
          <a:xfrm>
            <a:off x="106796" y="9613676"/>
            <a:ext cx="3635461" cy="205483"/>
          </a:xfrm>
          <a:prstGeom prst="rect">
            <a:avLst/>
          </a:prstGeom>
        </p:spPr>
      </p:pic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832B02B7-A10D-E8DC-3CD1-70E8ACEEBDE1}"/>
              </a:ext>
            </a:extLst>
          </p:cNvPr>
          <p:cNvSpPr/>
          <p:nvPr/>
        </p:nvSpPr>
        <p:spPr>
          <a:xfrm>
            <a:off x="113897" y="3712638"/>
            <a:ext cx="3378704" cy="2972561"/>
          </a:xfrm>
          <a:prstGeom prst="roundRect">
            <a:avLst>
              <a:gd name="adj" fmla="val 240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C1576CA-B18C-B6FD-3CD3-D9B84A8B297D}"/>
              </a:ext>
            </a:extLst>
          </p:cNvPr>
          <p:cNvSpPr txBox="1"/>
          <p:nvPr/>
        </p:nvSpPr>
        <p:spPr>
          <a:xfrm>
            <a:off x="281134" y="4804322"/>
            <a:ext cx="1543517" cy="1404615"/>
          </a:xfrm>
          <a:prstGeom prst="rect">
            <a:avLst/>
          </a:prstGeom>
          <a:noFill/>
        </p:spPr>
        <p:txBody>
          <a:bodyPr wrap="square" lIns="36000" rIns="36000" numCol="1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200" b="1" dirty="0">
                <a:solidFill>
                  <a:srgbClr val="22465A"/>
                </a:solidFill>
                <a:latin typeface="Jost ExtraBold" pitchFamily="2" charset="77"/>
                <a:ea typeface="Jost ExtraBold" pitchFamily="2" charset="77"/>
                <a:cs typeface="Arial" panose="020B0604020202020204" pitchFamily="34" charset="0"/>
              </a:rPr>
              <a:t>TEAMKIDS - BEFORE, AFTER + HOLIDAY CARE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endParaRPr lang="en-US" sz="200" dirty="0">
              <a:solidFill>
                <a:srgbClr val="22465A"/>
              </a:solidFill>
              <a:latin typeface="Jost" pitchFamily="2" charset="77"/>
              <a:ea typeface="Jost" pitchFamily="2" charset="77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sz="900" b="0" i="0">
                <a:solidFill>
                  <a:srgbClr val="22465A"/>
                </a:solidFill>
                <a:effectLst/>
                <a:latin typeface="Atlassian Sans"/>
              </a:rPr>
              <a:t>TeamKids supports families and adds value every day through child‑centered programs that excite, engage and enrich children’s lives.</a:t>
            </a:r>
            <a:endParaRPr lang="en-US" sz="900" dirty="0">
              <a:solidFill>
                <a:srgbClr val="22465A"/>
              </a:solidFill>
              <a:latin typeface="Jost" pitchFamily="2" charset="77"/>
              <a:ea typeface="Jost" pitchFamily="2" charset="77"/>
              <a:cs typeface="Arial" panose="020B0604020202020204" pitchFamily="34" charset="0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F0793533-09A6-DE9A-7DE9-FECA9CD3C43F}"/>
              </a:ext>
            </a:extLst>
          </p:cNvPr>
          <p:cNvSpPr txBox="1"/>
          <p:nvPr/>
        </p:nvSpPr>
        <p:spPr>
          <a:xfrm>
            <a:off x="284910" y="2099540"/>
            <a:ext cx="2932776" cy="507831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lang="en-US" sz="900" kern="100" dirty="0">
                <a:solidFill>
                  <a:srgbClr val="22465A"/>
                </a:solidFill>
                <a:effectLst/>
                <a:latin typeface="Jost" pitchFamily="2" charset="77"/>
                <a:ea typeface="Jost" pitchFamily="2" charset="77"/>
                <a:cs typeface="Arial" panose="020B0604020202020204" pitchFamily="34" charset="0"/>
              </a:rPr>
              <a:t>Please add the TeamKids logo and one of the promotional </a:t>
            </a:r>
            <a:br>
              <a:rPr lang="en-US" sz="900" kern="100" dirty="0">
                <a:solidFill>
                  <a:srgbClr val="22465A"/>
                </a:solidFill>
                <a:effectLst/>
                <a:latin typeface="Jost" pitchFamily="2" charset="77"/>
                <a:ea typeface="Jost" pitchFamily="2" charset="77"/>
                <a:cs typeface="Arial" panose="020B0604020202020204" pitchFamily="34" charset="0"/>
              </a:rPr>
            </a:br>
            <a:r>
              <a:rPr lang="en-US" sz="900" kern="100" dirty="0">
                <a:solidFill>
                  <a:srgbClr val="22465A"/>
                </a:solidFill>
                <a:effectLst/>
                <a:latin typeface="Jost" pitchFamily="2" charset="77"/>
                <a:ea typeface="Jost" pitchFamily="2" charset="77"/>
                <a:cs typeface="Arial" panose="020B0604020202020204" pitchFamily="34" charset="0"/>
              </a:rPr>
              <a:t>banners above to your school’s website, so families can easily find us.</a:t>
            </a:r>
            <a:r>
              <a:rPr lang="en-AU" sz="900" kern="100" dirty="0">
                <a:solidFill>
                  <a:srgbClr val="22465A"/>
                </a:solidFill>
                <a:effectLst/>
                <a:latin typeface="Jost" pitchFamily="2" charset="77"/>
                <a:ea typeface="Jost" pitchFamily="2" charset="77"/>
                <a:cs typeface="Arial" panose="020B0604020202020204" pitchFamily="34" charset="0"/>
              </a:rPr>
              <a:t> </a:t>
            </a:r>
            <a:r>
              <a:rPr lang="en-AU" sz="900" b="1" u="sng" kern="100" dirty="0">
                <a:solidFill>
                  <a:srgbClr val="0066B3"/>
                </a:solidFill>
                <a:effectLst/>
                <a:latin typeface="Jost" pitchFamily="2" charset="77"/>
                <a:ea typeface="Jost" pitchFamily="2" charset="77"/>
                <a:cs typeface="Arial" panose="020B0604020202020204" pitchFamily="34" charset="0"/>
                <a:hlinkClick r:id="rId15"/>
              </a:rPr>
              <a:t>Download </a:t>
            </a:r>
            <a:r>
              <a:rPr lang="en-US" sz="900" b="1" u="sng" dirty="0">
                <a:solidFill>
                  <a:srgbClr val="0066B3"/>
                </a:solidFill>
                <a:latin typeface="Jost" pitchFamily="2" charset="77"/>
                <a:ea typeface="Jost" pitchFamily="2" charset="77"/>
                <a:cs typeface="Arial" panose="020B0604020202020204" pitchFamily="34" charset="0"/>
                <a:hlinkClick r:id="rId15"/>
              </a:rPr>
              <a:t>logo &amp; banners HERE</a:t>
            </a:r>
            <a:endParaRPr lang="en-US" sz="900" b="1" u="sng" dirty="0">
              <a:solidFill>
                <a:srgbClr val="0066B3"/>
              </a:solidFill>
              <a:latin typeface="Jost" pitchFamily="2" charset="77"/>
              <a:ea typeface="Jost" pitchFamily="2" charset="77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2F8B1A-E3B9-CCD8-DD74-F6CFD9FFD2B3}"/>
              </a:ext>
            </a:extLst>
          </p:cNvPr>
          <p:cNvSpPr txBox="1"/>
          <p:nvPr/>
        </p:nvSpPr>
        <p:spPr>
          <a:xfrm>
            <a:off x="4928337" y="1085808"/>
            <a:ext cx="1659820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  <a:spcAft>
                <a:spcPts val="300"/>
              </a:spcAft>
            </a:pPr>
            <a:r>
              <a:rPr lang="en-US" sz="1000" b="1" dirty="0">
                <a:solidFill>
                  <a:srgbClr val="22465A"/>
                </a:solidFill>
                <a:latin typeface="Jost" pitchFamily="2" charset="77"/>
                <a:ea typeface="Jost" pitchFamily="2" charset="77"/>
              </a:rPr>
              <a:t>PLEASE DISPLAY OUR TEAMKIDS CONTACTS</a:t>
            </a:r>
            <a:endParaRPr lang="en-US" sz="1000" dirty="0">
              <a:solidFill>
                <a:srgbClr val="22465A"/>
              </a:solidFill>
              <a:latin typeface="Jost" pitchFamily="2" charset="77"/>
              <a:ea typeface="Jost" pitchFamily="2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EB20038-0477-08BC-0E49-C9E0B4F39840}"/>
              </a:ext>
            </a:extLst>
          </p:cNvPr>
          <p:cNvSpPr txBox="1"/>
          <p:nvPr/>
        </p:nvSpPr>
        <p:spPr>
          <a:xfrm>
            <a:off x="4936720" y="1943508"/>
            <a:ext cx="16598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22465A"/>
                </a:solidFill>
                <a:latin typeface="Jost" pitchFamily="2" charset="77"/>
                <a:ea typeface="Jost" pitchFamily="2" charset="77"/>
                <a:cs typeface="Arial" panose="020B0604020202020204" pitchFamily="34" charset="0"/>
                <a:hlinkClick r:id="rId16"/>
              </a:rPr>
              <a:t>info@teamkids.com.au</a:t>
            </a:r>
            <a:br>
              <a:rPr lang="en-US" sz="1000" dirty="0">
                <a:solidFill>
                  <a:srgbClr val="22465A"/>
                </a:solidFill>
                <a:latin typeface="Jost" pitchFamily="2" charset="77"/>
                <a:ea typeface="Jost" pitchFamily="2" charset="77"/>
                <a:cs typeface="Arial" panose="020B0604020202020204" pitchFamily="34" charset="0"/>
              </a:rPr>
            </a:br>
            <a:r>
              <a:rPr lang="en-US" sz="1000" dirty="0">
                <a:solidFill>
                  <a:srgbClr val="22465A"/>
                </a:solidFill>
                <a:latin typeface="Jost" pitchFamily="2" charset="77"/>
                <a:ea typeface="Jost" pitchFamily="2" charset="77"/>
                <a:cs typeface="Arial" panose="020B0604020202020204" pitchFamily="34" charset="0"/>
              </a:rPr>
              <a:t>teamkids.com.au </a:t>
            </a:r>
          </a:p>
          <a:p>
            <a:r>
              <a:rPr lang="en-US" sz="1000" b="1" dirty="0">
                <a:solidFill>
                  <a:srgbClr val="22465A"/>
                </a:solidFill>
                <a:latin typeface="Jost" pitchFamily="2" charset="77"/>
                <a:ea typeface="Jost" pitchFamily="2" charset="77"/>
                <a:cs typeface="Arial" panose="020B0604020202020204" pitchFamily="34" charset="0"/>
              </a:rPr>
              <a:t>1300 035 000</a:t>
            </a:r>
          </a:p>
        </p:txBody>
      </p:sp>
      <p:sp>
        <p:nvSpPr>
          <p:cNvPr id="17" name="TextBox 16">
            <a:hlinkClick r:id="rId17"/>
            <a:extLst>
              <a:ext uri="{FF2B5EF4-FFF2-40B4-BE49-F238E27FC236}">
                <a16:creationId xmlns:a16="http://schemas.microsoft.com/office/drawing/2014/main" id="{7D9DF585-36E0-61D2-1EE1-115D6E089C4A}"/>
              </a:ext>
            </a:extLst>
          </p:cNvPr>
          <p:cNvSpPr txBox="1"/>
          <p:nvPr/>
        </p:nvSpPr>
        <p:spPr>
          <a:xfrm>
            <a:off x="5801510" y="9592393"/>
            <a:ext cx="994613" cy="241220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22465A"/>
                </a:solidFill>
                <a:latin typeface="Jost" pitchFamily="2" charset="77"/>
                <a:ea typeface="Jost" pitchFamily="2" charset="77"/>
                <a:cs typeface="Arial" panose="020B0604020202020204" pitchFamily="34" charset="0"/>
              </a:rPr>
              <a:t>/</a:t>
            </a:r>
            <a:r>
              <a:rPr lang="en-US" sz="900" dirty="0" err="1">
                <a:solidFill>
                  <a:srgbClr val="22465A"/>
                </a:solidFill>
                <a:latin typeface="Jost" pitchFamily="2" charset="77"/>
                <a:ea typeface="Jost" pitchFamily="2" charset="77"/>
                <a:cs typeface="Arial" panose="020B0604020202020204" pitchFamily="34" charset="0"/>
              </a:rPr>
              <a:t>teamkidsaustralia</a:t>
            </a:r>
            <a:endParaRPr lang="en-US" sz="900" dirty="0">
              <a:solidFill>
                <a:srgbClr val="22465A"/>
              </a:solidFill>
              <a:latin typeface="Jost" pitchFamily="2" charset="77"/>
              <a:ea typeface="Jost" pitchFamily="2" charset="77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01DA5F4-56F9-517D-DBA4-9C8746C95E64}"/>
              </a:ext>
            </a:extLst>
          </p:cNvPr>
          <p:cNvSpPr txBox="1"/>
          <p:nvPr/>
        </p:nvSpPr>
        <p:spPr>
          <a:xfrm>
            <a:off x="3743917" y="3890325"/>
            <a:ext cx="2844500" cy="3589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  <a:spcAft>
                <a:spcPts val="300"/>
              </a:spcAft>
            </a:pPr>
            <a:r>
              <a:rPr lang="en-US" sz="1050" b="1" dirty="0">
                <a:solidFill>
                  <a:srgbClr val="22465A"/>
                </a:solidFill>
                <a:latin typeface="Jost" pitchFamily="2" charset="77"/>
                <a:ea typeface="Jost" pitchFamily="2" charset="77"/>
              </a:rPr>
              <a:t>HOW TO REGISTER </a:t>
            </a:r>
            <a:br>
              <a:rPr lang="en-US" sz="1050" b="1" dirty="0">
                <a:solidFill>
                  <a:srgbClr val="22465A"/>
                </a:solidFill>
                <a:latin typeface="Jost" pitchFamily="2" charset="77"/>
                <a:ea typeface="Jost" pitchFamily="2" charset="77"/>
              </a:rPr>
            </a:br>
            <a:r>
              <a:rPr lang="en-US" sz="1050" b="1" dirty="0">
                <a:solidFill>
                  <a:srgbClr val="22465A"/>
                </a:solidFill>
                <a:latin typeface="Jost" pitchFamily="2" charset="77"/>
                <a:ea typeface="Jost" pitchFamily="2" charset="77"/>
              </a:rPr>
              <a:t>&amp; BOOK AT TEAMKIDS </a:t>
            </a:r>
            <a:r>
              <a:rPr lang="en-US" sz="1050" dirty="0">
                <a:solidFill>
                  <a:srgbClr val="22465A"/>
                </a:solidFill>
                <a:latin typeface="Jost" pitchFamily="2" charset="77"/>
                <a:ea typeface="Jost" pitchFamily="2" charset="77"/>
              </a:rPr>
              <a:t>FLYER</a:t>
            </a:r>
            <a:endParaRPr lang="en-US" sz="1100" u="sng" dirty="0">
              <a:solidFill>
                <a:srgbClr val="0066B3"/>
              </a:solidFill>
              <a:latin typeface="Jost" pitchFamily="2" charset="77"/>
              <a:ea typeface="Jost" pitchFamily="2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0CDA09E-D0D2-6E69-A5B2-352625009ED7}"/>
              </a:ext>
            </a:extLst>
          </p:cNvPr>
          <p:cNvSpPr txBox="1"/>
          <p:nvPr/>
        </p:nvSpPr>
        <p:spPr>
          <a:xfrm>
            <a:off x="2921065" y="7101723"/>
            <a:ext cx="674265" cy="19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  <a:spcAft>
                <a:spcPts val="300"/>
              </a:spcAft>
            </a:pPr>
            <a:r>
              <a:rPr lang="en-US" sz="800" b="1" dirty="0">
                <a:solidFill>
                  <a:srgbClr val="39576C"/>
                </a:solidFill>
                <a:latin typeface="Jost" pitchFamily="2" charset="77"/>
                <a:ea typeface="Jost" pitchFamily="2" charset="77"/>
              </a:rPr>
              <a:t>TK FLAG</a:t>
            </a:r>
          </a:p>
        </p:txBody>
      </p:sp>
      <p:pic>
        <p:nvPicPr>
          <p:cNvPr id="45" name="Picture 44" descr="A poster for a children's event&#10;&#10;AI-generated content may be incorrect.">
            <a:extLst>
              <a:ext uri="{FF2B5EF4-FFF2-40B4-BE49-F238E27FC236}">
                <a16:creationId xmlns:a16="http://schemas.microsoft.com/office/drawing/2014/main" id="{19353965-FAFA-548B-C9AF-72585A83B365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6951" y="8592433"/>
            <a:ext cx="762007" cy="543875"/>
          </a:xfrm>
          <a:prstGeom prst="roundRect">
            <a:avLst>
              <a:gd name="adj" fmla="val 4245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101600" dist="38100" dir="2700000" algn="tl" rotWithShape="0">
              <a:prstClr val="black">
                <a:alpha val="10000"/>
              </a:prstClr>
            </a:outerShdw>
          </a:effec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F112644-7101-08D1-2B06-3A52BE0741DA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32506" y="7779920"/>
            <a:ext cx="659514" cy="956141"/>
          </a:xfrm>
          <a:prstGeom prst="rect">
            <a:avLst/>
          </a:prstGeom>
          <a:effectLst/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018651C1-2E77-32C8-3458-450DF143A504}"/>
              </a:ext>
            </a:extLst>
          </p:cNvPr>
          <p:cNvSpPr txBox="1"/>
          <p:nvPr/>
        </p:nvSpPr>
        <p:spPr>
          <a:xfrm>
            <a:off x="4217614" y="8195973"/>
            <a:ext cx="1192818" cy="19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  <a:spcAft>
                <a:spcPts val="300"/>
              </a:spcAft>
            </a:pPr>
            <a:r>
              <a:rPr lang="en-US" sz="800" b="1" dirty="0">
                <a:solidFill>
                  <a:srgbClr val="39576C"/>
                </a:solidFill>
                <a:latin typeface="Jost" pitchFamily="2" charset="77"/>
                <a:ea typeface="Jost" pitchFamily="2" charset="77"/>
              </a:rPr>
              <a:t>METAL FENCE SIGN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C1B56A6C-EE1D-D679-442E-C40F5D885F44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75143" y="8398190"/>
            <a:ext cx="666166" cy="956140"/>
          </a:xfrm>
          <a:prstGeom prst="rect">
            <a:avLst/>
          </a:prstGeom>
          <a:effectLst/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0E869CE-7ACE-D167-D59D-E077CC468F75}"/>
              </a:ext>
            </a:extLst>
          </p:cNvPr>
          <p:cNvPicPr>
            <a:picLocks noChangeAspect="1"/>
          </p:cNvPicPr>
          <p:nvPr/>
        </p:nvPicPr>
        <p:blipFill>
          <a:blip r:embed="rId21"/>
          <a:srcRect b="21780"/>
          <a:stretch>
            <a:fillRect/>
          </a:stretch>
        </p:blipFill>
        <p:spPr>
          <a:xfrm flipH="1">
            <a:off x="2428805" y="9167793"/>
            <a:ext cx="741251" cy="357204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B8B30640-2CEB-3893-B450-EC3B1BC97567}"/>
              </a:ext>
            </a:extLst>
          </p:cNvPr>
          <p:cNvSpPr txBox="1"/>
          <p:nvPr/>
        </p:nvSpPr>
        <p:spPr>
          <a:xfrm rot="16200000">
            <a:off x="6022714" y="7808827"/>
            <a:ext cx="863419" cy="356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  <a:spcAft>
                <a:spcPts val="300"/>
              </a:spcAft>
            </a:pPr>
            <a:r>
              <a:rPr lang="en-US" sz="700" b="1" dirty="0">
                <a:solidFill>
                  <a:srgbClr val="22465A"/>
                </a:solidFill>
                <a:latin typeface="Jost" pitchFamily="2" charset="77"/>
                <a:ea typeface="Jost" pitchFamily="2" charset="77"/>
              </a:rPr>
              <a:t>ASSORTED</a:t>
            </a:r>
            <a:br>
              <a:rPr lang="en-US" sz="700" b="1" dirty="0">
                <a:solidFill>
                  <a:srgbClr val="22465A"/>
                </a:solidFill>
                <a:latin typeface="Jost" pitchFamily="2" charset="77"/>
                <a:ea typeface="Jost" pitchFamily="2" charset="77"/>
              </a:rPr>
            </a:br>
            <a:r>
              <a:rPr lang="en-US" sz="700" b="1" dirty="0">
                <a:solidFill>
                  <a:srgbClr val="22465A"/>
                </a:solidFill>
                <a:latin typeface="Jost" pitchFamily="2" charset="77"/>
                <a:ea typeface="Jost" pitchFamily="2" charset="77"/>
              </a:rPr>
              <a:t>MARKETING</a:t>
            </a:r>
            <a:br>
              <a:rPr lang="en-US" sz="700" b="1" dirty="0">
                <a:solidFill>
                  <a:srgbClr val="22465A"/>
                </a:solidFill>
                <a:latin typeface="Jost" pitchFamily="2" charset="77"/>
                <a:ea typeface="Jost" pitchFamily="2" charset="77"/>
              </a:rPr>
            </a:br>
            <a:r>
              <a:rPr lang="en-US" sz="700" b="1" dirty="0">
                <a:solidFill>
                  <a:srgbClr val="22465A"/>
                </a:solidFill>
                <a:latin typeface="Jost" pitchFamily="2" charset="77"/>
                <a:ea typeface="Jost" pitchFamily="2" charset="77"/>
              </a:rPr>
              <a:t>POSTERS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30707443-EF66-1A85-21E5-AC884483D1CE}"/>
              </a:ext>
            </a:extLst>
          </p:cNvPr>
          <p:cNvSpPr txBox="1"/>
          <p:nvPr/>
        </p:nvSpPr>
        <p:spPr>
          <a:xfrm>
            <a:off x="299208" y="3212370"/>
            <a:ext cx="4215672" cy="230832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lang="en-US" sz="900" b="1" u="sng" dirty="0">
                <a:solidFill>
                  <a:srgbClr val="0066B3"/>
                </a:solidFill>
                <a:latin typeface="Jost" pitchFamily="2" charset="77"/>
                <a:ea typeface="Jost" pitchFamily="2" charset="77"/>
                <a:cs typeface="Arial" panose="020B0604020202020204" pitchFamily="34" charset="0"/>
              </a:rPr>
              <a:t>Insert school’s URL </a:t>
            </a:r>
            <a:r>
              <a:rPr lang="en-US" sz="900" b="1" u="sng">
                <a:solidFill>
                  <a:srgbClr val="0066B3"/>
                </a:solidFill>
                <a:latin typeface="Jost" pitchFamily="2" charset="77"/>
                <a:ea typeface="Jost" pitchFamily="2" charset="77"/>
                <a:cs typeface="Arial" panose="020B0604020202020204" pitchFamily="34" charset="0"/>
              </a:rPr>
              <a:t>venue page </a:t>
            </a:r>
            <a:r>
              <a:rPr lang="en-US" sz="900" b="1" u="sng" dirty="0">
                <a:solidFill>
                  <a:srgbClr val="0066B3"/>
                </a:solidFill>
                <a:latin typeface="Jost" pitchFamily="2" charset="77"/>
                <a:ea typeface="Jost" pitchFamily="2" charset="77"/>
                <a:cs typeface="Arial" panose="020B0604020202020204" pitchFamily="34" charset="0"/>
              </a:rPr>
              <a:t>HERE</a:t>
            </a:r>
          </a:p>
        </p:txBody>
      </p:sp>
      <p:pic>
        <p:nvPicPr>
          <p:cNvPr id="80" name="Graphic 79" descr="Line arrow: Clockwise curve with solid fill">
            <a:extLst>
              <a:ext uri="{FF2B5EF4-FFF2-40B4-BE49-F238E27FC236}">
                <a16:creationId xmlns:a16="http://schemas.microsoft.com/office/drawing/2014/main" id="{BDEF0C49-047C-A7B6-75F8-C6B9E1FB2484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 rot="9804519">
            <a:off x="2575550" y="2812825"/>
            <a:ext cx="350032" cy="39773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AC040E0-7532-1677-A0DA-BD67EEA70545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551928" y="9618712"/>
            <a:ext cx="200505" cy="20050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3284EF92-670D-16BD-F10F-61F97F1E8302}"/>
              </a:ext>
            </a:extLst>
          </p:cNvPr>
          <p:cNvPicPr>
            <a:picLocks noChangeAspect="1"/>
          </p:cNvPicPr>
          <p:nvPr/>
        </p:nvPicPr>
        <p:blipFill>
          <a:blip r:embed="rId21"/>
          <a:srcRect b="21780"/>
          <a:stretch>
            <a:fillRect/>
          </a:stretch>
        </p:blipFill>
        <p:spPr>
          <a:xfrm>
            <a:off x="184852" y="8435697"/>
            <a:ext cx="530272" cy="25553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288E6281-B238-4075-0D7B-DD73E6928EFC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5277881" y="9611067"/>
            <a:ext cx="209138" cy="20913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8BF265B-B56B-58FA-A37F-3B954BA9859E}"/>
              </a:ext>
            </a:extLst>
          </p:cNvPr>
          <p:cNvSpPr txBox="1"/>
          <p:nvPr/>
        </p:nvSpPr>
        <p:spPr>
          <a:xfrm>
            <a:off x="3559438" y="2142219"/>
            <a:ext cx="10234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300"/>
              </a:spcAft>
            </a:pPr>
            <a:r>
              <a:rPr lang="en-US" sz="800" b="1" dirty="0">
                <a:solidFill>
                  <a:srgbClr val="22465A"/>
                </a:solidFill>
                <a:latin typeface="Jost" pitchFamily="2" charset="77"/>
                <a:ea typeface="Jost" pitchFamily="2" charset="77"/>
              </a:rPr>
              <a:t>TEAMKIDS LOGO AND WEBSITE BANNERS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A3D8F8C-7702-6306-01C7-F4627D14F71D}"/>
              </a:ext>
            </a:extLst>
          </p:cNvPr>
          <p:cNvPicPr>
            <a:picLocks noChangeAspect="1"/>
          </p:cNvPicPr>
          <p:nvPr/>
        </p:nvPicPr>
        <p:blipFill>
          <a:blip r:embed="rId21"/>
          <a:srcRect b="21780"/>
          <a:stretch>
            <a:fillRect/>
          </a:stretch>
        </p:blipFill>
        <p:spPr>
          <a:xfrm>
            <a:off x="3625112" y="9048599"/>
            <a:ext cx="984319" cy="474337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9D4639F6-CFBF-DCEF-BF8A-C19CE69EFD95}"/>
              </a:ext>
            </a:extLst>
          </p:cNvPr>
          <p:cNvPicPr>
            <a:picLocks noChangeAspect="1"/>
          </p:cNvPicPr>
          <p:nvPr/>
        </p:nvPicPr>
        <p:blipFill>
          <a:blip r:embed="rId21"/>
          <a:srcRect b="21780"/>
          <a:stretch>
            <a:fillRect/>
          </a:stretch>
        </p:blipFill>
        <p:spPr>
          <a:xfrm>
            <a:off x="2763613" y="8998879"/>
            <a:ext cx="530272" cy="25553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C5D71BB-1F26-0BB5-3750-AEB578DFBA8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808" r="2560" b="19623"/>
          <a:stretch>
            <a:fillRect/>
          </a:stretch>
        </p:blipFill>
        <p:spPr>
          <a:xfrm>
            <a:off x="518961" y="8294763"/>
            <a:ext cx="2107575" cy="122520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CC7C598-7470-A3BF-17F5-6C22826D158A}"/>
              </a:ext>
            </a:extLst>
          </p:cNvPr>
          <p:cNvPicPr>
            <a:picLocks noChangeAspect="1"/>
          </p:cNvPicPr>
          <p:nvPr/>
        </p:nvPicPr>
        <p:blipFill>
          <a:blip r:embed="rId2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3396" y="8533145"/>
            <a:ext cx="1659313" cy="828378"/>
          </a:xfrm>
          <a:prstGeom prst="rect">
            <a:avLst/>
          </a:prstGeom>
          <a:effectLst>
            <a:outerShdw blurRad="88900" dist="38100" dir="2700000" algn="tl" rotWithShape="0">
              <a:prstClr val="black">
                <a:alpha val="1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91B3FFF-9A0D-7C3E-03FC-3284A761E5E8}"/>
              </a:ext>
            </a:extLst>
          </p:cNvPr>
          <p:cNvPicPr>
            <a:picLocks noChangeAspect="1"/>
          </p:cNvPicPr>
          <p:nvPr/>
        </p:nvPicPr>
        <p:blipFill>
          <a:blip r:embed="rId21"/>
          <a:srcRect b="21780"/>
          <a:stretch>
            <a:fillRect/>
          </a:stretch>
        </p:blipFill>
        <p:spPr>
          <a:xfrm>
            <a:off x="195934" y="9048402"/>
            <a:ext cx="984319" cy="474337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A78E4A6E-44C4-9572-A812-B58C018FB5BB}"/>
              </a:ext>
            </a:extLst>
          </p:cNvPr>
          <p:cNvSpPr txBox="1"/>
          <p:nvPr/>
        </p:nvSpPr>
        <p:spPr>
          <a:xfrm>
            <a:off x="3806043" y="7508902"/>
            <a:ext cx="1478447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300"/>
              </a:spcAft>
            </a:pPr>
            <a:r>
              <a:rPr lang="en-US" sz="800" dirty="0">
                <a:solidFill>
                  <a:srgbClr val="39576C"/>
                </a:solidFill>
                <a:latin typeface="Jost" pitchFamily="2" charset="77"/>
                <a:ea typeface="Jost" pitchFamily="2" charset="77"/>
              </a:rPr>
              <a:t>first hear about TeamKids via school signage and school communications. </a:t>
            </a:r>
            <a:r>
              <a:rPr lang="en-US" sz="800" b="1" dirty="0">
                <a:solidFill>
                  <a:srgbClr val="39576C"/>
                </a:solidFill>
                <a:latin typeface="Jost" pitchFamily="2" charset="77"/>
                <a:ea typeface="Jost" pitchFamily="2" charset="77"/>
              </a:rPr>
              <a:t>Please help us spread the word!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1853113-40A9-F545-F72F-5839EBC2483E}"/>
              </a:ext>
            </a:extLst>
          </p:cNvPr>
          <p:cNvSpPr txBox="1"/>
          <p:nvPr/>
        </p:nvSpPr>
        <p:spPr>
          <a:xfrm>
            <a:off x="3799841" y="6954330"/>
            <a:ext cx="1677128" cy="236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  <a:spcAft>
                <a:spcPts val="300"/>
              </a:spcAft>
            </a:pPr>
            <a:r>
              <a:rPr lang="en-US" sz="1100" b="1" dirty="0">
                <a:solidFill>
                  <a:srgbClr val="22465A"/>
                </a:solidFill>
                <a:latin typeface="Jost" pitchFamily="2" charset="77"/>
                <a:ea typeface="Jost" pitchFamily="2" charset="77"/>
                <a:cs typeface="Sun Valley" pitchFamily="2" charset="0"/>
              </a:rPr>
              <a:t>DID YOU KNOW?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490E0CE-30AC-7130-FD71-729C8F60C2DF}"/>
              </a:ext>
            </a:extLst>
          </p:cNvPr>
          <p:cNvSpPr txBox="1"/>
          <p:nvPr/>
        </p:nvSpPr>
        <p:spPr>
          <a:xfrm>
            <a:off x="4339186" y="7165200"/>
            <a:ext cx="833771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  <a:spcAft>
                <a:spcPts val="300"/>
              </a:spcAft>
            </a:pPr>
            <a:r>
              <a:rPr lang="en-US" sz="800" b="1" dirty="0">
                <a:solidFill>
                  <a:srgbClr val="39576C"/>
                </a:solidFill>
                <a:latin typeface="Jost" pitchFamily="2" charset="77"/>
                <a:ea typeface="Jost" pitchFamily="2" charset="77"/>
              </a:rPr>
              <a:t>OF SCHOOL FAMILIES 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5D4963AF-F4F5-E577-836F-FA943052ECF0}"/>
              </a:ext>
            </a:extLst>
          </p:cNvPr>
          <p:cNvCxnSpPr>
            <a:cxnSpLocks/>
          </p:cNvCxnSpPr>
          <p:nvPr/>
        </p:nvCxnSpPr>
        <p:spPr>
          <a:xfrm>
            <a:off x="3897967" y="7470040"/>
            <a:ext cx="1090408" cy="0"/>
          </a:xfrm>
          <a:prstGeom prst="line">
            <a:avLst/>
          </a:prstGeom>
          <a:ln w="15875">
            <a:solidFill>
              <a:srgbClr val="3957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DE8389CB-40FA-DCD3-559A-9AC88A390A70}"/>
              </a:ext>
            </a:extLst>
          </p:cNvPr>
          <p:cNvSpPr txBox="1"/>
          <p:nvPr/>
        </p:nvSpPr>
        <p:spPr>
          <a:xfrm>
            <a:off x="5382450" y="4269727"/>
            <a:ext cx="112626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sz="900" dirty="0">
                <a:solidFill>
                  <a:srgbClr val="22465A"/>
                </a:solidFill>
                <a:latin typeface="Jost" pitchFamily="2" charset="77"/>
                <a:ea typeface="Jost" pitchFamily="2" charset="77"/>
              </a:rPr>
              <a:t>Display this  informative flyer </a:t>
            </a:r>
            <a:br>
              <a:rPr lang="en-US" sz="900" dirty="0">
                <a:solidFill>
                  <a:srgbClr val="22465A"/>
                </a:solidFill>
                <a:latin typeface="Jost" pitchFamily="2" charset="77"/>
                <a:ea typeface="Jost" pitchFamily="2" charset="77"/>
              </a:rPr>
            </a:br>
            <a:r>
              <a:rPr lang="en-US" sz="900" dirty="0">
                <a:solidFill>
                  <a:srgbClr val="22465A"/>
                </a:solidFill>
                <a:latin typeface="Jost" pitchFamily="2" charset="77"/>
                <a:ea typeface="Jost" pitchFamily="2" charset="77"/>
              </a:rPr>
              <a:t>on your school’s website to help families prepare </a:t>
            </a:r>
            <a:br>
              <a:rPr lang="en-US" sz="900" dirty="0">
                <a:solidFill>
                  <a:srgbClr val="22465A"/>
                </a:solidFill>
                <a:latin typeface="Jost" pitchFamily="2" charset="77"/>
                <a:ea typeface="Jost" pitchFamily="2" charset="77"/>
              </a:rPr>
            </a:br>
            <a:r>
              <a:rPr lang="en-US" sz="900" dirty="0">
                <a:solidFill>
                  <a:srgbClr val="22465A"/>
                </a:solidFill>
                <a:latin typeface="Jost" pitchFamily="2" charset="77"/>
                <a:ea typeface="Jost" pitchFamily="2" charset="77"/>
              </a:rPr>
              <a:t>for their first day </a:t>
            </a:r>
            <a:br>
              <a:rPr lang="en-US" sz="900" dirty="0">
                <a:solidFill>
                  <a:srgbClr val="22465A"/>
                </a:solidFill>
                <a:latin typeface="Jost" pitchFamily="2" charset="77"/>
                <a:ea typeface="Jost" pitchFamily="2" charset="77"/>
              </a:rPr>
            </a:br>
            <a:r>
              <a:rPr lang="en-US" sz="900" dirty="0">
                <a:solidFill>
                  <a:srgbClr val="22465A"/>
                </a:solidFill>
                <a:latin typeface="Jost" pitchFamily="2" charset="77"/>
                <a:ea typeface="Jost" pitchFamily="2" charset="77"/>
              </a:rPr>
              <a:t>at TeamKids.</a:t>
            </a:r>
            <a:br>
              <a:rPr lang="en-US" sz="900" dirty="0">
                <a:solidFill>
                  <a:srgbClr val="22465A"/>
                </a:solidFill>
                <a:latin typeface="Jost" pitchFamily="2" charset="77"/>
                <a:ea typeface="Jost" pitchFamily="2" charset="77"/>
              </a:rPr>
            </a:br>
            <a:br>
              <a:rPr lang="en-US" sz="900" dirty="0">
                <a:solidFill>
                  <a:srgbClr val="22465A"/>
                </a:solidFill>
                <a:latin typeface="Jost" pitchFamily="2" charset="77"/>
                <a:ea typeface="Jost" pitchFamily="2" charset="77"/>
              </a:rPr>
            </a:br>
            <a:r>
              <a:rPr lang="en-US" sz="900" b="1" u="sng" dirty="0">
                <a:solidFill>
                  <a:srgbClr val="0066B3"/>
                </a:solidFill>
                <a:latin typeface="Jost" pitchFamily="2" charset="77"/>
                <a:ea typeface="Jost" pitchFamily="2" charset="77"/>
                <a:hlinkClick r:id="rId15"/>
              </a:rPr>
              <a:t>Download flyer &amp; QR code HERE</a:t>
            </a:r>
            <a:endParaRPr lang="en-US" sz="900" b="1" u="sng" dirty="0">
              <a:solidFill>
                <a:srgbClr val="0066B3"/>
              </a:solidFill>
              <a:latin typeface="Jost" pitchFamily="2" charset="77"/>
              <a:ea typeface="Jost" pitchFamily="2" charset="77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7701878-ED7B-5976-931F-F2EFA22A1663}"/>
              </a:ext>
            </a:extLst>
          </p:cNvPr>
          <p:cNvSpPr txBox="1"/>
          <p:nvPr/>
        </p:nvSpPr>
        <p:spPr>
          <a:xfrm>
            <a:off x="4928338" y="1355453"/>
            <a:ext cx="152859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sz="900" dirty="0">
                <a:solidFill>
                  <a:srgbClr val="22465A"/>
                </a:solidFill>
                <a:latin typeface="Jost" pitchFamily="2" charset="77"/>
                <a:ea typeface="Jost" pitchFamily="2" charset="77"/>
              </a:rPr>
              <a:t>on your school’s website and via your parent communications.</a:t>
            </a:r>
          </a:p>
        </p:txBody>
      </p:sp>
      <p:pic>
        <p:nvPicPr>
          <p:cNvPr id="77" name="Graphic 76">
            <a:extLst>
              <a:ext uri="{FF2B5EF4-FFF2-40B4-BE49-F238E27FC236}">
                <a16:creationId xmlns:a16="http://schemas.microsoft.com/office/drawing/2014/main" id="{1AC9014C-A9FE-4C94-7CA8-FAB0793C9BB1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176884" y="329138"/>
            <a:ext cx="338441" cy="338441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65EB4141-8D2E-E3A1-ED36-1CADCEE021C2}"/>
              </a:ext>
            </a:extLst>
          </p:cNvPr>
          <p:cNvSpPr txBox="1"/>
          <p:nvPr/>
        </p:nvSpPr>
        <p:spPr>
          <a:xfrm>
            <a:off x="295907" y="4185922"/>
            <a:ext cx="3118268" cy="400110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lang="en-US" sz="1000" i="1" dirty="0">
                <a:solidFill>
                  <a:srgbClr val="22465A"/>
                </a:solidFill>
                <a:latin typeface="Jost" pitchFamily="2" charset="77"/>
                <a:ea typeface="Jost" pitchFamily="2" charset="77"/>
                <a:cs typeface="Arial" panose="020B0604020202020204" pitchFamily="34" charset="0"/>
              </a:rPr>
              <a:t>Please copy the below onto your school’s website </a:t>
            </a:r>
            <a:br>
              <a:rPr lang="en-US" sz="1000" i="1" dirty="0">
                <a:solidFill>
                  <a:srgbClr val="22465A"/>
                </a:solidFill>
                <a:latin typeface="Jost" pitchFamily="2" charset="77"/>
                <a:ea typeface="Jost" pitchFamily="2" charset="77"/>
                <a:cs typeface="Arial" panose="020B0604020202020204" pitchFamily="34" charset="0"/>
              </a:rPr>
            </a:br>
            <a:r>
              <a:rPr lang="en-US" sz="1000" i="1" dirty="0">
                <a:solidFill>
                  <a:srgbClr val="22465A"/>
                </a:solidFill>
                <a:latin typeface="Jost" pitchFamily="2" charset="77"/>
                <a:ea typeface="Jost" pitchFamily="2" charset="77"/>
                <a:cs typeface="Arial" panose="020B0604020202020204" pitchFamily="34" charset="0"/>
              </a:rPr>
              <a:t>so families know what to expect at TeamKids:</a:t>
            </a:r>
            <a:endParaRPr lang="en-US" sz="800" dirty="0">
              <a:solidFill>
                <a:srgbClr val="22465A"/>
              </a:solidFill>
              <a:latin typeface="Jost" pitchFamily="2" charset="77"/>
              <a:ea typeface="Jost" pitchFamily="2" charset="77"/>
              <a:cs typeface="Arial" panose="020B0604020202020204" pitchFamily="34" charset="0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CE5E434E-1F02-FBC0-ADA5-EE3745A89B49}"/>
              </a:ext>
            </a:extLst>
          </p:cNvPr>
          <p:cNvSpPr txBox="1"/>
          <p:nvPr/>
        </p:nvSpPr>
        <p:spPr>
          <a:xfrm>
            <a:off x="1886459" y="4821737"/>
            <a:ext cx="1489372" cy="1663148"/>
          </a:xfrm>
          <a:prstGeom prst="rect">
            <a:avLst/>
          </a:prstGeom>
          <a:noFill/>
        </p:spPr>
        <p:txBody>
          <a:bodyPr wrap="square" lIns="36000" rIns="36000" numCol="1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900" b="1" dirty="0">
                <a:solidFill>
                  <a:srgbClr val="22465A"/>
                </a:solidFill>
                <a:latin typeface="Jost" pitchFamily="2" charset="77"/>
                <a:ea typeface="Jost" pitchFamily="2" charset="77"/>
                <a:cs typeface="Arial" panose="020B0604020202020204" pitchFamily="34" charset="0"/>
              </a:rPr>
              <a:t>INCLUSIONS:</a:t>
            </a:r>
          </a:p>
          <a:p>
            <a:pPr marL="171450" indent="-171450">
              <a:buClr>
                <a:srgbClr val="FB8701"/>
              </a:buClr>
              <a:buSzPct val="110000"/>
              <a:buFont typeface="System Font Regular"/>
              <a:buChar char="■"/>
            </a:pPr>
            <a:r>
              <a:rPr lang="en-US" sz="900" dirty="0">
                <a:solidFill>
                  <a:srgbClr val="22465A"/>
                </a:solidFill>
                <a:latin typeface="Jost" pitchFamily="2" charset="77"/>
                <a:ea typeface="Jost" pitchFamily="2" charset="77"/>
                <a:cs typeface="Arial" panose="020B0604020202020204" pitchFamily="34" charset="0"/>
              </a:rPr>
              <a:t>Engaging Educators</a:t>
            </a:r>
          </a:p>
          <a:p>
            <a:pPr marL="171450" indent="-171450">
              <a:buClr>
                <a:srgbClr val="FB8701"/>
              </a:buClr>
              <a:buSzPct val="110000"/>
              <a:buFont typeface="System Font Regular"/>
              <a:buChar char="■"/>
            </a:pPr>
            <a:r>
              <a:rPr lang="en-US" sz="900" dirty="0">
                <a:solidFill>
                  <a:srgbClr val="22465A"/>
                </a:solidFill>
                <a:latin typeface="Jost" pitchFamily="2" charset="77"/>
                <a:ea typeface="Jost" pitchFamily="2" charset="77"/>
                <a:cs typeface="Arial" panose="020B0604020202020204" pitchFamily="34" charset="0"/>
              </a:rPr>
              <a:t>Yummy Snacks</a:t>
            </a:r>
          </a:p>
          <a:p>
            <a:pPr marL="171450" indent="-171450">
              <a:buClr>
                <a:srgbClr val="FB8701"/>
              </a:buClr>
              <a:buSzPct val="110000"/>
              <a:buFont typeface="System Font Regular"/>
              <a:buChar char="■"/>
            </a:pPr>
            <a:r>
              <a:rPr lang="en-US" sz="900" dirty="0">
                <a:solidFill>
                  <a:srgbClr val="22465A"/>
                </a:solidFill>
                <a:latin typeface="Jost" pitchFamily="2" charset="77"/>
                <a:ea typeface="Jost" pitchFamily="2" charset="77"/>
                <a:cs typeface="Arial" panose="020B0604020202020204" pitchFamily="34" charset="0"/>
              </a:rPr>
              <a:t>Inclusive Clubs</a:t>
            </a:r>
          </a:p>
          <a:p>
            <a:pPr marL="171450" indent="-171450">
              <a:buClr>
                <a:srgbClr val="FB8701"/>
              </a:buClr>
              <a:buSzPct val="110000"/>
              <a:buFont typeface="System Font Regular"/>
              <a:buChar char="■"/>
            </a:pPr>
            <a:r>
              <a:rPr lang="en-US" sz="900" dirty="0">
                <a:solidFill>
                  <a:srgbClr val="22465A"/>
                </a:solidFill>
                <a:latin typeface="Jost" pitchFamily="2" charset="77"/>
                <a:ea typeface="Jost" pitchFamily="2" charset="77"/>
                <a:cs typeface="Arial" panose="020B0604020202020204" pitchFamily="34" charset="0"/>
              </a:rPr>
              <a:t>School Holiday FUN</a:t>
            </a:r>
          </a:p>
          <a:p>
            <a:pPr marL="171450" indent="-171450">
              <a:buClr>
                <a:srgbClr val="FB8701"/>
              </a:buClr>
              <a:buSzPct val="110000"/>
              <a:buFont typeface="System Font Regular"/>
              <a:buChar char="■"/>
            </a:pPr>
            <a:r>
              <a:rPr lang="en-US" sz="900" dirty="0">
                <a:solidFill>
                  <a:srgbClr val="22465A"/>
                </a:solidFill>
                <a:latin typeface="Jost" pitchFamily="2" charset="77"/>
                <a:ea typeface="Jost" pitchFamily="2" charset="77"/>
                <a:cs typeface="Arial" panose="020B0604020202020204" pitchFamily="34" charset="0"/>
              </a:rPr>
              <a:t>Epic Termly Events</a:t>
            </a:r>
          </a:p>
          <a:p>
            <a:pPr marL="171450" indent="-171450">
              <a:buClr>
                <a:srgbClr val="FB8701"/>
              </a:buClr>
              <a:buSzPct val="110000"/>
              <a:buFont typeface="System Font Regular"/>
              <a:buChar char="■"/>
            </a:pPr>
            <a:r>
              <a:rPr lang="en-US" sz="900">
                <a:solidFill>
                  <a:srgbClr val="22465A"/>
                </a:solidFill>
                <a:latin typeface="Jost" pitchFamily="2" charset="77"/>
                <a:ea typeface="Jost" pitchFamily="2" charset="77"/>
                <a:cs typeface="Arial" panose="020B0604020202020204" pitchFamily="34" charset="0"/>
              </a:rPr>
              <a:t>Play Zones </a:t>
            </a:r>
            <a:r>
              <a:rPr lang="en-US" sz="900" dirty="0">
                <a:solidFill>
                  <a:srgbClr val="22465A"/>
                </a:solidFill>
                <a:latin typeface="Jost" pitchFamily="2" charset="77"/>
                <a:ea typeface="Jost" pitchFamily="2" charset="77"/>
                <a:cs typeface="Arial" panose="020B0604020202020204" pitchFamily="34" charset="0"/>
              </a:rPr>
              <a:t>&amp; Games</a:t>
            </a:r>
          </a:p>
          <a:p>
            <a:pPr marL="171450" indent="-171450">
              <a:buClr>
                <a:srgbClr val="FB8701"/>
              </a:buClr>
              <a:buSzPct val="110000"/>
              <a:buFont typeface="System Font Regular"/>
              <a:buChar char="■"/>
            </a:pPr>
            <a:r>
              <a:rPr lang="en-US" sz="900" dirty="0">
                <a:solidFill>
                  <a:srgbClr val="22465A"/>
                </a:solidFill>
                <a:latin typeface="Jost" pitchFamily="2" charset="77"/>
                <a:ea typeface="Jost" pitchFamily="2" charset="77"/>
                <a:cs typeface="Arial" panose="020B0604020202020204" pitchFamily="34" charset="0"/>
              </a:rPr>
              <a:t>Screen FREE Fun!</a:t>
            </a:r>
          </a:p>
          <a:p>
            <a:pPr marL="171450" indent="-171450">
              <a:lnSpc>
                <a:spcPct val="110000"/>
              </a:lnSpc>
              <a:buClr>
                <a:srgbClr val="FB8701"/>
              </a:buClr>
              <a:buSzPct val="110000"/>
              <a:buFont typeface="System Font Regular"/>
              <a:buChar char="■"/>
            </a:pPr>
            <a:endParaRPr lang="en-US" sz="500" dirty="0">
              <a:solidFill>
                <a:srgbClr val="22465A"/>
              </a:solidFill>
              <a:latin typeface="Jost" pitchFamily="2" charset="77"/>
              <a:ea typeface="Jost" pitchFamily="2" charset="77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  <a:buClr>
                <a:srgbClr val="FB8701"/>
              </a:buClr>
              <a:buSzPct val="110000"/>
            </a:pPr>
            <a:r>
              <a:rPr lang="en-US" sz="900" dirty="0">
                <a:solidFill>
                  <a:srgbClr val="22465A"/>
                </a:solidFill>
                <a:latin typeface="Jost" pitchFamily="2" charset="77"/>
                <a:ea typeface="Jost" pitchFamily="2" charset="77"/>
                <a:cs typeface="Arial" panose="020B0604020202020204" pitchFamily="34" charset="0"/>
              </a:rPr>
              <a:t>Find out more, </a:t>
            </a:r>
            <a:r>
              <a:rPr lang="en-US" sz="900" b="1" dirty="0">
                <a:solidFill>
                  <a:srgbClr val="22465A"/>
                </a:solidFill>
                <a:latin typeface="Jost" pitchFamily="2" charset="77"/>
                <a:ea typeface="Jost" pitchFamily="2" charset="77"/>
                <a:cs typeface="Arial" panose="020B0604020202020204" pitchFamily="34" charset="0"/>
              </a:rPr>
              <a:t>REGISTER</a:t>
            </a:r>
            <a:r>
              <a:rPr lang="en-US" sz="900" dirty="0">
                <a:solidFill>
                  <a:srgbClr val="22465A"/>
                </a:solidFill>
                <a:latin typeface="Jost" pitchFamily="2" charset="77"/>
                <a:ea typeface="Jost" pitchFamily="2" charset="77"/>
                <a:cs typeface="Arial" panose="020B0604020202020204" pitchFamily="34" charset="0"/>
              </a:rPr>
              <a:t> &amp; </a:t>
            </a:r>
            <a:r>
              <a:rPr lang="en-US" sz="900" b="1" dirty="0">
                <a:solidFill>
                  <a:srgbClr val="22465A"/>
                </a:solidFill>
                <a:latin typeface="Jost" pitchFamily="2" charset="77"/>
                <a:ea typeface="Jost" pitchFamily="2" charset="77"/>
                <a:cs typeface="Arial" panose="020B0604020202020204" pitchFamily="34" charset="0"/>
              </a:rPr>
              <a:t>BOOK </a:t>
            </a:r>
            <a:r>
              <a:rPr lang="en-US" sz="900" dirty="0">
                <a:solidFill>
                  <a:srgbClr val="22465A"/>
                </a:solidFill>
                <a:latin typeface="Jost" pitchFamily="2" charset="77"/>
                <a:ea typeface="Jost" pitchFamily="2" charset="77"/>
                <a:cs typeface="Arial" panose="020B0604020202020204" pitchFamily="34" charset="0"/>
              </a:rPr>
              <a:t>via </a:t>
            </a:r>
            <a:r>
              <a:rPr lang="en-US" sz="900" dirty="0">
                <a:solidFill>
                  <a:srgbClr val="22465A"/>
                </a:solidFill>
                <a:latin typeface="Jost" pitchFamily="2" charset="77"/>
                <a:ea typeface="Jost" pitchFamily="2" charset="77"/>
                <a:cs typeface="Arial" panose="020B0604020202020204" pitchFamily="34" charset="0"/>
                <a:hlinkClick r:id="rId29"/>
              </a:rPr>
              <a:t>teamkids.com.au </a:t>
            </a:r>
            <a:endParaRPr lang="en-US" sz="900" dirty="0">
              <a:solidFill>
                <a:srgbClr val="22465A"/>
              </a:solidFill>
              <a:latin typeface="Jost" pitchFamily="2" charset="77"/>
              <a:ea typeface="Jost" pitchFamily="2" charset="77"/>
              <a:cs typeface="Arial" panose="020B0604020202020204" pitchFamily="34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76E6D694-84FE-D93C-498C-9CC800D4704F}"/>
              </a:ext>
            </a:extLst>
          </p:cNvPr>
          <p:cNvSpPr txBox="1"/>
          <p:nvPr/>
        </p:nvSpPr>
        <p:spPr>
          <a:xfrm>
            <a:off x="229192" y="3890325"/>
            <a:ext cx="2844500" cy="3589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  <a:spcAft>
                <a:spcPts val="300"/>
              </a:spcAft>
            </a:pPr>
            <a:r>
              <a:rPr lang="en-US" sz="1050" b="1" dirty="0">
                <a:solidFill>
                  <a:srgbClr val="22465A"/>
                </a:solidFill>
                <a:latin typeface="Jost" pitchFamily="2" charset="77"/>
                <a:ea typeface="Jost" pitchFamily="2" charset="77"/>
              </a:rPr>
              <a:t>SAMPLE COPY “ABOUT TEAMKIDS” FOR YOUR WEBSITE</a:t>
            </a:r>
            <a:endParaRPr lang="en-US" sz="1100" u="sng" dirty="0">
              <a:solidFill>
                <a:srgbClr val="0066B3"/>
              </a:solidFill>
              <a:latin typeface="Jost" pitchFamily="2" charset="77"/>
              <a:ea typeface="Jost" pitchFamily="2" charset="77"/>
            </a:endParaRPr>
          </a:p>
        </p:txBody>
      </p:sp>
      <p:pic>
        <p:nvPicPr>
          <p:cNvPr id="84" name="Graphic 83" descr="Line arrow: Clockwise curve with solid fill">
            <a:extLst>
              <a:ext uri="{FF2B5EF4-FFF2-40B4-BE49-F238E27FC236}">
                <a16:creationId xmlns:a16="http://schemas.microsoft.com/office/drawing/2014/main" id="{52FE42AD-ED68-9EBF-EC1E-50C587793656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 rot="19971845">
            <a:off x="3464802" y="2138340"/>
            <a:ext cx="350032" cy="397737"/>
          </a:xfrm>
          <a:prstGeom prst="rect">
            <a:avLst/>
          </a:prstGeom>
        </p:spPr>
      </p:pic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9A82F67D-DD08-53D2-3B48-34A91B702F85}"/>
              </a:ext>
            </a:extLst>
          </p:cNvPr>
          <p:cNvCxnSpPr>
            <a:cxnSpLocks/>
          </p:cNvCxnSpPr>
          <p:nvPr/>
        </p:nvCxnSpPr>
        <p:spPr>
          <a:xfrm>
            <a:off x="313365" y="4665605"/>
            <a:ext cx="2980520" cy="0"/>
          </a:xfrm>
          <a:prstGeom prst="line">
            <a:avLst/>
          </a:prstGeom>
          <a:ln w="12700">
            <a:solidFill>
              <a:srgbClr val="39576C">
                <a:alpha val="25103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E296421C-DE97-0176-AF7E-BC7BEA0473FD}"/>
              </a:ext>
            </a:extLst>
          </p:cNvPr>
          <p:cNvCxnSpPr>
            <a:cxnSpLocks/>
          </p:cNvCxnSpPr>
          <p:nvPr/>
        </p:nvCxnSpPr>
        <p:spPr>
          <a:xfrm>
            <a:off x="313365" y="2652455"/>
            <a:ext cx="2980520" cy="0"/>
          </a:xfrm>
          <a:prstGeom prst="line">
            <a:avLst/>
          </a:prstGeom>
          <a:ln w="12700">
            <a:solidFill>
              <a:srgbClr val="39576C">
                <a:alpha val="25103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>
            <a:extLst>
              <a:ext uri="{FF2B5EF4-FFF2-40B4-BE49-F238E27FC236}">
                <a16:creationId xmlns:a16="http://schemas.microsoft.com/office/drawing/2014/main" id="{8FF4F766-EB2F-29FE-ACBA-C7DC2D95FB71}"/>
              </a:ext>
            </a:extLst>
          </p:cNvPr>
          <p:cNvSpPr txBox="1"/>
          <p:nvPr/>
        </p:nvSpPr>
        <p:spPr>
          <a:xfrm>
            <a:off x="284910" y="2710807"/>
            <a:ext cx="2932776" cy="507831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900" b="0" i="0" dirty="0">
                <a:solidFill>
                  <a:srgbClr val="22465A"/>
                </a:solidFill>
                <a:effectLst/>
                <a:latin typeface="Jost" pitchFamily="2" charset="77"/>
                <a:ea typeface="Jost" pitchFamily="2" charset="77"/>
                <a:cs typeface="Arial" panose="020B0604020202020204" pitchFamily="34" charset="0"/>
              </a:rPr>
              <a:t>The link below directs families to your school’s </a:t>
            </a:r>
            <a:br>
              <a:rPr lang="en-US" sz="900" b="0" i="0" dirty="0">
                <a:solidFill>
                  <a:srgbClr val="22465A"/>
                </a:solidFill>
                <a:effectLst/>
                <a:latin typeface="Jost" pitchFamily="2" charset="77"/>
                <a:ea typeface="Jost" pitchFamily="2" charset="77"/>
                <a:cs typeface="Arial" panose="020B0604020202020204" pitchFamily="34" charset="0"/>
              </a:rPr>
            </a:br>
            <a:r>
              <a:rPr lang="en-US" sz="900" b="0" i="0" dirty="0">
                <a:solidFill>
                  <a:srgbClr val="22465A"/>
                </a:solidFill>
                <a:effectLst/>
                <a:latin typeface="Jost" pitchFamily="2" charset="77"/>
                <a:ea typeface="Jost" pitchFamily="2" charset="77"/>
                <a:cs typeface="Arial" panose="020B0604020202020204" pitchFamily="34" charset="0"/>
              </a:rPr>
              <a:t>dedicated </a:t>
            </a:r>
            <a:r>
              <a:rPr lang="en-US" sz="900" b="1" i="0" dirty="0">
                <a:solidFill>
                  <a:srgbClr val="22465A"/>
                </a:solidFill>
                <a:effectLst/>
                <a:latin typeface="Jost" pitchFamily="2" charset="77"/>
                <a:ea typeface="Jost" pitchFamily="2" charset="77"/>
                <a:cs typeface="Arial" panose="020B0604020202020204" pitchFamily="34" charset="0"/>
              </a:rPr>
              <a:t>TEAMKIDS VENUE PAGE</a:t>
            </a:r>
            <a:r>
              <a:rPr lang="en-US" sz="900" b="0" i="0" dirty="0">
                <a:solidFill>
                  <a:srgbClr val="22465A"/>
                </a:solidFill>
                <a:effectLst/>
                <a:latin typeface="Jost" pitchFamily="2" charset="77"/>
                <a:ea typeface="Jost" pitchFamily="2" charset="77"/>
                <a:cs typeface="Arial" panose="020B0604020202020204" pitchFamily="34" charset="0"/>
              </a:rPr>
              <a:t>, </a:t>
            </a:r>
            <a:br>
              <a:rPr lang="en-US" sz="900" b="0" i="0" dirty="0">
                <a:solidFill>
                  <a:srgbClr val="22465A"/>
                </a:solidFill>
                <a:effectLst/>
                <a:latin typeface="Jost" pitchFamily="2" charset="77"/>
                <a:ea typeface="Jost" pitchFamily="2" charset="77"/>
                <a:cs typeface="Arial" panose="020B0604020202020204" pitchFamily="34" charset="0"/>
              </a:rPr>
            </a:br>
            <a:r>
              <a:rPr lang="en-US" sz="900" b="0" i="0" dirty="0">
                <a:solidFill>
                  <a:srgbClr val="22465A"/>
                </a:solidFill>
                <a:effectLst/>
                <a:latin typeface="Jost" pitchFamily="2" charset="77"/>
                <a:ea typeface="Jost" pitchFamily="2" charset="77"/>
                <a:cs typeface="Arial" panose="020B0604020202020204" pitchFamily="34" charset="0"/>
              </a:rPr>
              <a:t>making it quick and easy to register and book.</a:t>
            </a:r>
            <a:endParaRPr lang="en-US" sz="900" b="1" dirty="0">
              <a:solidFill>
                <a:srgbClr val="22465A"/>
              </a:solidFill>
              <a:latin typeface="Jost" pitchFamily="2" charset="77"/>
              <a:ea typeface="Jost" pitchFamily="2" charset="77"/>
              <a:cs typeface="Arial" panose="020B0604020202020204" pitchFamily="34" charset="0"/>
            </a:endParaRPr>
          </a:p>
        </p:txBody>
      </p:sp>
      <p:pic>
        <p:nvPicPr>
          <p:cNvPr id="90" name="Picture 89">
            <a:extLst>
              <a:ext uri="{FF2B5EF4-FFF2-40B4-BE49-F238E27FC236}">
                <a16:creationId xmlns:a16="http://schemas.microsoft.com/office/drawing/2014/main" id="{7A0C4520-3EAB-24FD-AFEC-78B2108A7B8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4963" t="42836" r="-8366" b="-1609"/>
          <a:stretch>
            <a:fillRect/>
          </a:stretch>
        </p:blipFill>
        <p:spPr>
          <a:xfrm flipH="1">
            <a:off x="6054947" y="3715209"/>
            <a:ext cx="683831" cy="547536"/>
          </a:xfrm>
          <a:prstGeom prst="roundRect">
            <a:avLst>
              <a:gd name="adj" fmla="val 10784"/>
            </a:avLst>
          </a:prstGeom>
          <a:noFill/>
          <a:ln>
            <a:noFill/>
          </a:ln>
          <a:effectLst/>
        </p:spPr>
      </p:pic>
      <p:sp>
        <p:nvSpPr>
          <p:cNvPr id="8" name="TextBox 7">
            <a:hlinkClick r:id="rId17"/>
            <a:extLst>
              <a:ext uri="{FF2B5EF4-FFF2-40B4-BE49-F238E27FC236}">
                <a16:creationId xmlns:a16="http://schemas.microsoft.com/office/drawing/2014/main" id="{0D17AD09-5D68-D5F7-1972-2BEE9705D959}"/>
              </a:ext>
            </a:extLst>
          </p:cNvPr>
          <p:cNvSpPr txBox="1"/>
          <p:nvPr/>
        </p:nvSpPr>
        <p:spPr>
          <a:xfrm>
            <a:off x="4056748" y="9615680"/>
            <a:ext cx="994613" cy="24122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lIns="36000" rIns="36000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00B050"/>
                </a:solidFill>
                <a:latin typeface="Jost" pitchFamily="2" charset="77"/>
                <a:ea typeface="Jost" pitchFamily="2" charset="77"/>
                <a:cs typeface="Arial" panose="020B0604020202020204" pitchFamily="34" charset="0"/>
              </a:rPr>
              <a:t>BAV MKTG KIT</a:t>
            </a:r>
          </a:p>
        </p:txBody>
      </p:sp>
      <p:sp>
        <p:nvSpPr>
          <p:cNvPr id="12" name="Rounded Rectangle 40">
            <a:extLst>
              <a:ext uri="{FF2B5EF4-FFF2-40B4-BE49-F238E27FC236}">
                <a16:creationId xmlns:a16="http://schemas.microsoft.com/office/drawing/2014/main" id="{DA7A2173-025A-9247-F38C-12DDF0124C07}"/>
              </a:ext>
            </a:extLst>
          </p:cNvPr>
          <p:cNvSpPr/>
          <p:nvPr/>
        </p:nvSpPr>
        <p:spPr>
          <a:xfrm>
            <a:off x="4840304" y="2662877"/>
            <a:ext cx="1884867" cy="909095"/>
          </a:xfrm>
          <a:prstGeom prst="roundRect">
            <a:avLst>
              <a:gd name="adj" fmla="val 278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CD8809E-D038-85C9-8E79-0F96D57E6019}"/>
              </a:ext>
            </a:extLst>
          </p:cNvPr>
          <p:cNvSpPr txBox="1"/>
          <p:nvPr/>
        </p:nvSpPr>
        <p:spPr>
          <a:xfrm>
            <a:off x="4901941" y="2730274"/>
            <a:ext cx="1761591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  <a:spcAft>
                <a:spcPts val="300"/>
              </a:spcAft>
            </a:pPr>
            <a:r>
              <a:rPr lang="en-US" sz="1000" dirty="0">
                <a:solidFill>
                  <a:srgbClr val="22465A"/>
                </a:solidFill>
                <a:latin typeface="Jost" pitchFamily="2" charset="0"/>
                <a:ea typeface="Jost" pitchFamily="2" charset="0"/>
                <a:cs typeface="Arial" panose="020B0604020202020204" pitchFamily="34" charset="0"/>
              </a:rPr>
              <a:t>YOUR TEAMKIDS</a:t>
            </a:r>
            <a:br>
              <a:rPr lang="en-US" sz="1000" dirty="0">
                <a:solidFill>
                  <a:srgbClr val="22465A"/>
                </a:solidFill>
                <a:latin typeface="Jost" pitchFamily="2" charset="0"/>
                <a:ea typeface="Jost" pitchFamily="2" charset="0"/>
                <a:cs typeface="Arial" panose="020B0604020202020204" pitchFamily="34" charset="0"/>
              </a:rPr>
            </a:br>
            <a:r>
              <a:rPr lang="en-US" sz="1000" dirty="0">
                <a:solidFill>
                  <a:srgbClr val="22465A"/>
                </a:solidFill>
                <a:latin typeface="Jost" pitchFamily="2" charset="0"/>
                <a:ea typeface="Jost" pitchFamily="2" charset="0"/>
                <a:cs typeface="Arial" panose="020B0604020202020204" pitchFamily="34" charset="0"/>
              </a:rPr>
              <a:t>PARTNERSHIP MANAGER</a:t>
            </a:r>
            <a:endParaRPr lang="en-US" sz="1000" b="1" dirty="0">
              <a:solidFill>
                <a:srgbClr val="22465A"/>
              </a:solidFill>
              <a:latin typeface="Jost" pitchFamily="2" charset="0"/>
              <a:ea typeface="Jost" pitchFamily="2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Aft>
                <a:spcPts val="300"/>
              </a:spcAft>
            </a:pPr>
            <a:r>
              <a:rPr lang="en-US" sz="1000" b="1" dirty="0">
                <a:solidFill>
                  <a:srgbClr val="22465A"/>
                </a:solidFill>
                <a:latin typeface="Jost" pitchFamily="2" charset="0"/>
                <a:ea typeface="Jost" pitchFamily="2" charset="0"/>
                <a:cs typeface="Arial" panose="020B0604020202020204" pitchFamily="34" charset="0"/>
              </a:rPr>
              <a:t>Tamika Byatt</a:t>
            </a:r>
          </a:p>
          <a:p>
            <a:pPr>
              <a:spcAft>
                <a:spcPts val="300"/>
              </a:spcAft>
            </a:pPr>
            <a:r>
              <a:rPr lang="en-US" sz="1000">
                <a:solidFill>
                  <a:srgbClr val="0563C1"/>
                </a:solidFill>
                <a:latin typeface="Jost" pitchFamily="2" charset="0"/>
                <a:ea typeface="Jost" pitchFamily="2" charset="0"/>
                <a:cs typeface="Arial" panose="020B0604020202020204" pitchFamily="34" charset="0"/>
                <a:hlinkClick r:id="rId3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Tamika.b@teamkids</a:t>
            </a:r>
            <a:r>
              <a:rPr lang="en-US" sz="1000" dirty="0">
                <a:solidFill>
                  <a:srgbClr val="0563C1"/>
                </a:solidFill>
                <a:latin typeface="Jost" pitchFamily="2" charset="0"/>
                <a:ea typeface="Jost" pitchFamily="2" charset="0"/>
                <a:cs typeface="Arial" panose="020B0604020202020204" pitchFamily="34" charset="0"/>
                <a:hlinkClick r:id="rId3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.com.au</a:t>
            </a:r>
            <a:br>
              <a:rPr lang="en-US" sz="1000">
                <a:solidFill>
                  <a:srgbClr val="22465A"/>
                </a:solidFill>
                <a:latin typeface="Jost" pitchFamily="2" charset="0"/>
                <a:ea typeface="Jost" pitchFamily="2" charset="0"/>
                <a:cs typeface="Arial" panose="020B0604020202020204" pitchFamily="34" charset="0"/>
              </a:rPr>
            </a:br>
            <a:r>
              <a:rPr lang="en-US" sz="1000">
                <a:solidFill>
                  <a:srgbClr val="22465A"/>
                </a:solidFill>
                <a:latin typeface="Jost" pitchFamily="2" charset="0"/>
                <a:ea typeface="Jost" pitchFamily="2" charset="0"/>
                <a:cs typeface="Arial" panose="020B0604020202020204" pitchFamily="34" charset="0"/>
              </a:rPr>
              <a:t>0427 163 404</a:t>
            </a:r>
            <a:endParaRPr lang="en-US" sz="1000" b="1" dirty="0">
              <a:solidFill>
                <a:srgbClr val="22465A"/>
              </a:solidFill>
              <a:latin typeface="Jost" pitchFamily="2" charset="0"/>
              <a:ea typeface="Jost" pitchFamily="2" charset="0"/>
              <a:cs typeface="Arial" panose="020B0604020202020204" pitchFamily="34" charset="0"/>
            </a:endParaRPr>
          </a:p>
        </p:txBody>
      </p:sp>
      <p:pic>
        <p:nvPicPr>
          <p:cNvPr id="50" name="Picture 49" descr="A qr code with a black and white background&#10;&#10;AI-generated content may be incorrect.">
            <a:extLst>
              <a:ext uri="{FF2B5EF4-FFF2-40B4-BE49-F238E27FC236}">
                <a16:creationId xmlns:a16="http://schemas.microsoft.com/office/drawing/2014/main" id="{120FB8DF-292C-C295-2C2C-D75AB253B547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5587158" y="5791630"/>
            <a:ext cx="786622" cy="786622"/>
          </a:xfrm>
          <a:prstGeom prst="rect">
            <a:avLst/>
          </a:prstGeom>
        </p:spPr>
      </p:pic>
      <p:pic>
        <p:nvPicPr>
          <p:cNvPr id="21" name="Picture 20" descr="A two vertical banners with text and images&#10;&#10;AI-generated content may be incorrect.">
            <a:extLst>
              <a:ext uri="{FF2B5EF4-FFF2-40B4-BE49-F238E27FC236}">
                <a16:creationId xmlns:a16="http://schemas.microsoft.com/office/drawing/2014/main" id="{E99FF0E8-B1C3-FD3B-5C47-99961892AB74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3850647" y="4329494"/>
            <a:ext cx="1464432" cy="2071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7912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FF0E224F2A3C84EA34D0E69E8B7F6D8" ma:contentTypeVersion="14" ma:contentTypeDescription="Create a new document." ma:contentTypeScope="" ma:versionID="8f0231c4f0e373cba7ae07ab0a445b1c">
  <xsd:schema xmlns:xsd="http://www.w3.org/2001/XMLSchema" xmlns:xs="http://www.w3.org/2001/XMLSchema" xmlns:p="http://schemas.microsoft.com/office/2006/metadata/properties" xmlns:ns1="http://schemas.microsoft.com/sharepoint/v3" xmlns:ns2="6a002ed4-38f7-4274-ac2c-65f522e65139" targetNamespace="http://schemas.microsoft.com/office/2006/metadata/properties" ma:root="true" ma:fieldsID="b5afa79d248364ca5f5da9bad040f420" ns1:_="" ns2:_="">
    <xsd:import namespace="http://schemas.microsoft.com/sharepoint/v3"/>
    <xsd:import namespace="6a002ed4-38f7-4274-ac2c-65f522e65139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PPContentOwner" minOccurs="0"/>
                <xsd:element ref="ns2:PPContentAuthor" minOccurs="0"/>
                <xsd:element ref="ns2:PPSubmittedBy" minOccurs="0"/>
                <xsd:element ref="ns2:PPSubmittedDate" minOccurs="0"/>
                <xsd:element ref="ns2:PPModeratedBy" minOccurs="0"/>
                <xsd:element ref="ns2:PPModeratedDate" minOccurs="0"/>
                <xsd:element ref="ns2:PPReferenceNumber" minOccurs="0"/>
                <xsd:element ref="ns2:PPContentApprover" minOccurs="0"/>
                <xsd:element ref="ns2:PPReviewDate" minOccurs="0"/>
                <xsd:element ref="ns2:PPLastReviewedDate" minOccurs="0"/>
                <xsd:element ref="ns2:PPLastReviewedBy" minOccurs="0"/>
                <xsd:element ref="ns2:PPPublishedNotificationAddress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002ed4-38f7-4274-ac2c-65f522e65139" elementFormDefault="qualified">
    <xsd:import namespace="http://schemas.microsoft.com/office/2006/documentManagement/types"/>
    <xsd:import namespace="http://schemas.microsoft.com/office/infopath/2007/PartnerControls"/>
    <xsd:element name="PPContentOwner" ma:index="10" nillable="true" ma:displayName="Content Owner" ma:description="The person ultimately responsible for the content of this item." ma:list="UserInfo" ma:internalName="PPContent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PPContentAuthor" ma:index="11" nillable="true" ma:displayName="Content Author" ma:description="The person responsible for creating and maintaining this item’s content." ma:list="UserInfo" ma:internalName="PPContentAutho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PPSubmittedBy" ma:index="12" nillable="true" ma:displayName="Submitted By" ma:description="The person who submitted this item for approval." ma:list="UserInfo" ma:internalName="PPSubmittedBy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PPSubmittedDate" ma:index="13" nillable="true" ma:displayName="Submitted Date" ma:description="The date and time when this item was submitted for approval." ma:format="DateOnly" ma:internalName="PPSubmittedDate">
      <xsd:simpleType>
        <xsd:restriction base="dms:DateTime"/>
      </xsd:simpleType>
    </xsd:element>
    <xsd:element name="PPModeratedBy" ma:index="14" nillable="true" ma:displayName="Moderated By" ma:description="The user that either approved or rejected the item." ma:list="UserInfo" ma:internalName="PPModeratedBy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PPModeratedDate" ma:index="15" nillable="true" ma:displayName="Moderated Date" ma:description="The date that the item was either approved or rejected." ma:format="DateOnly" ma:internalName="PPModeratedDate">
      <xsd:simpleType>
        <xsd:restriction base="dms:DateTime"/>
      </xsd:simpleType>
    </xsd:element>
    <xsd:element name="PPReferenceNumber" ma:index="16" nillable="true" ma:displayName="Reference Number" ma:description="The identifier from another system that represents or is related to this item (if applicable)." ma:internalName="PPReferenceNumber">
      <xsd:simpleType>
        <xsd:restriction base="dms:Text"/>
      </xsd:simpleType>
    </xsd:element>
    <xsd:element name="PPContentApprover" ma:index="17" nillable="true" ma:displayName="Content Approver" ma:description="The person who is responsible for approving the content of this item." ma:list="UserInfo" ma:internalName="PPContentApprov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PPReviewDate" ma:index="18" nillable="true" ma:displayName="Review Date" ma:description="The date the item's content will be next due for review." ma:format="DateOnly" ma:internalName="PPReviewDate">
      <xsd:simpleType>
        <xsd:restriction base="dms:DateTime"/>
      </xsd:simpleType>
    </xsd:element>
    <xsd:element name="PPLastReviewedDate" ma:index="19" nillable="true" ma:displayName="Last Reviewed Date" ma:description="The date the item's content was last reviewed." ma:internalName="PPLastReviewedDate">
      <xsd:simpleType>
        <xsd:restriction base="dms:DateTime"/>
      </xsd:simpleType>
    </xsd:element>
    <xsd:element name="PPLastReviewedBy" ma:index="20" nillable="true" ma:displayName="Last Reviewed By" ma:description="The person who last reviewed the item's content." ma:list="UserInfo" ma:internalName="PPLastReviewedBy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PPPublishedNotificationAddresses" ma:index="21" nillable="true" ma:displayName="Published Notification Address(es)" ma:description="The email address(es) of people to notify when this item is published. Note: Email addresses are separated by a ';'." ma:internalName="PPPublishedNotificationAddresses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PSubmittedDate xmlns="6a002ed4-38f7-4274-ac2c-65f522e65139">2026-10-20T03:24:53+00:00</PPSubmittedDate>
    <PPReferenceNumber xmlns="6a002ed4-38f7-4274-ac2c-65f522e65139" xsi:nil="true"/>
    <PPModeratedDate xmlns="6a002ed4-38f7-4274-ac2c-65f522e65139">2026-10-20T03:25:14+00:00</PPModeratedDate>
    <PPContentOwner xmlns="6a002ed4-38f7-4274-ac2c-65f522e65139">
      <UserInfo>
        <DisplayName/>
        <AccountId xsi:nil="true"/>
        <AccountType/>
      </UserInfo>
    </PPContentOwner>
    <PPLastReviewedDate xmlns="6a002ed4-38f7-4274-ac2c-65f522e65139">2026-10-20T03:25:14+00:00</PPLastReviewedDate>
    <PublishingExpirationDate xmlns="http://schemas.microsoft.com/sharepoint/v3" xsi:nil="true"/>
    <PPSubmittedBy xmlns="6a002ed4-38f7-4274-ac2c-65f522e65139">
      <UserInfo>
        <DisplayName>MESZAROS, Blaze</DisplayName>
        <AccountId>113</AccountId>
        <AccountType/>
      </UserInfo>
    </PPSubmittedBy>
    <PPLastReviewedBy xmlns="6a002ed4-38f7-4274-ac2c-65f522e65139">
      <UserInfo>
        <DisplayName>MESZAROS, Blaze</DisplayName>
        <AccountId>113</AccountId>
        <AccountType/>
      </UserInfo>
    </PPLastReviewedBy>
    <PPPublishedNotificationAddresses xmlns="6a002ed4-38f7-4274-ac2c-65f522e65139" xsi:nil="true"/>
    <PublishingStartDate xmlns="http://schemas.microsoft.com/sharepoint/v3" xsi:nil="true"/>
    <PPReviewDate xmlns="6a002ed4-38f7-4274-ac2c-65f522e65139">2027-10-19T14:00:00+00:00</PPReviewDate>
    <PPModeratedBy xmlns="6a002ed4-38f7-4274-ac2c-65f522e65139">
      <UserInfo>
        <DisplayName>MESZAROS, Blaze</DisplayName>
        <AccountId>113</AccountId>
        <AccountType/>
      </UserInfo>
    </PPModeratedBy>
    <PPContentApprover xmlns="6a002ed4-38f7-4274-ac2c-65f522e65139">
      <UserInfo>
        <DisplayName/>
        <AccountId xsi:nil="true"/>
        <AccountType/>
      </UserInfo>
    </PPContentApprover>
    <PPContentAuthor xmlns="6a002ed4-38f7-4274-ac2c-65f522e65139">
      <UserInfo>
        <DisplayName>MESZAROS, Blaze</DisplayName>
        <AccountId>113</AccountId>
        <AccountType/>
      </UserInfo>
    </PPContentAuthor>
  </documentManagement>
</p:properties>
</file>

<file path=customXml/itemProps1.xml><?xml version="1.0" encoding="utf-8"?>
<ds:datastoreItem xmlns:ds="http://schemas.openxmlformats.org/officeDocument/2006/customXml" ds:itemID="{01739D2B-0A22-45B1-AAF5-722396EF360E}"/>
</file>

<file path=customXml/itemProps2.xml><?xml version="1.0" encoding="utf-8"?>
<ds:datastoreItem xmlns:ds="http://schemas.openxmlformats.org/officeDocument/2006/customXml" ds:itemID="{7CD53857-138B-4D9C-853A-53B125EFC5D1}"/>
</file>

<file path=customXml/itemProps3.xml><?xml version="1.0" encoding="utf-8"?>
<ds:datastoreItem xmlns:ds="http://schemas.openxmlformats.org/officeDocument/2006/customXml" ds:itemID="{D2BAE075-931D-4A9E-A667-EEEA90E92F7A}"/>
</file>

<file path=docProps/app.xml><?xml version="1.0" encoding="utf-8"?>
<Properties xmlns="http://schemas.openxmlformats.org/officeDocument/2006/extended-properties" xmlns:vt="http://schemas.openxmlformats.org/officeDocument/2006/docPropsVTypes">
  <TotalTime>29551</TotalTime>
  <Words>316</Words>
  <Application>Microsoft Office PowerPoint</Application>
  <PresentationFormat>A4 Paper (210x297 mm)</PresentationFormat>
  <Paragraphs>43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Jost Medium</vt:lpstr>
      <vt:lpstr>Arial</vt:lpstr>
      <vt:lpstr>System Font Regular</vt:lpstr>
      <vt:lpstr>Atlassian Sans</vt:lpstr>
      <vt:lpstr>Jost ExtraBold</vt:lpstr>
      <vt:lpstr>Aptos</vt:lpstr>
      <vt:lpstr>Jost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Team Kids</dc:title>
  <dc:creator>Zofia Szyszka</dc:creator>
  <cp:lastModifiedBy>tamika@mtbyatt.com.au</cp:lastModifiedBy>
  <cp:revision>42</cp:revision>
  <cp:lastPrinted>2026-06-13T10:21:08Z</cp:lastPrinted>
  <dcterms:created xsi:type="dcterms:W3CDTF">2020-07-13T09:17:51Z</dcterms:created>
  <dcterms:modified xsi:type="dcterms:W3CDTF">2026-10-19T22:56:03Z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0x0101002FF0E224F2A3C84EA34D0E69E8B7F6D8</vt:lpwstr>
  </property>
</Properties>
</file>